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93" r:id="rId3"/>
    <p:sldId id="275" r:id="rId4"/>
    <p:sldId id="285" r:id="rId5"/>
    <p:sldId id="295" r:id="rId6"/>
    <p:sldId id="273" r:id="rId7"/>
    <p:sldId id="277" r:id="rId8"/>
    <p:sldId id="282" r:id="rId9"/>
    <p:sldId id="258" r:id="rId10"/>
    <p:sldId id="259" r:id="rId11"/>
    <p:sldId id="264" r:id="rId12"/>
    <p:sldId id="261" r:id="rId13"/>
    <p:sldId id="290" r:id="rId14"/>
    <p:sldId id="291" r:id="rId15"/>
    <p:sldId id="257" r:id="rId16"/>
    <p:sldId id="292" r:id="rId17"/>
    <p:sldId id="267" r:id="rId18"/>
    <p:sldId id="294" r:id="rId19"/>
    <p:sldId id="270" r:id="rId20"/>
    <p:sldId id="298" r:id="rId21"/>
    <p:sldId id="299" r:id="rId22"/>
    <p:sldId id="287" r:id="rId23"/>
    <p:sldId id="276" r:id="rId24"/>
    <p:sldId id="289" r:id="rId25"/>
    <p:sldId id="296" r:id="rId26"/>
    <p:sldId id="300" r:id="rId27"/>
    <p:sldId id="260" r:id="rId28"/>
    <p:sldId id="269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29EAF-5AE7-DB4A-A4F7-84DACA1F417F}" v="11182" dt="2020-10-20T16:42:23.700"/>
    <p1510:client id="{BAF04EC7-CFF7-6845-9555-4943F64DF0DA}" v="3" dt="2020-10-21T16:38:36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Jones" userId="f9ed118a-c4ba-4e58-ae89-19d3856cccb6" providerId="ADAL" clId="{6D57E97E-8527-FB4D-BA65-7C9063499AF6}"/>
    <pc:docChg chg="undo custSel addSld delSld modSld sldOrd">
      <pc:chgData name="Shawn Jones" userId="f9ed118a-c4ba-4e58-ae89-19d3856cccb6" providerId="ADAL" clId="{6D57E97E-8527-FB4D-BA65-7C9063499AF6}" dt="2020-10-19T18:11:55.932" v="2249" actId="20577"/>
      <pc:docMkLst>
        <pc:docMk/>
      </pc:docMkLst>
      <pc:sldChg chg="addSp delSp modSp mod">
        <pc:chgData name="Shawn Jones" userId="f9ed118a-c4ba-4e58-ae89-19d3856cccb6" providerId="ADAL" clId="{6D57E97E-8527-FB4D-BA65-7C9063499AF6}" dt="2020-10-16T17:15:57.361" v="544" actId="21"/>
        <pc:sldMkLst>
          <pc:docMk/>
          <pc:sldMk cId="3192879323" sldId="256"/>
        </pc:sldMkLst>
        <pc:spChg chg="mod">
          <ac:chgData name="Shawn Jones" userId="f9ed118a-c4ba-4e58-ae89-19d3856cccb6" providerId="ADAL" clId="{6D57E97E-8527-FB4D-BA65-7C9063499AF6}" dt="2020-10-16T16:39:19.991" v="511" actId="14100"/>
          <ac:spMkLst>
            <pc:docMk/>
            <pc:sldMk cId="3192879323" sldId="256"/>
            <ac:spMk id="3" creationId="{FD0654AD-4218-3E46-A82C-DF79031A7A85}"/>
          </ac:spMkLst>
        </pc:spChg>
        <pc:picChg chg="add del mod">
          <ac:chgData name="Shawn Jones" userId="f9ed118a-c4ba-4e58-ae89-19d3856cccb6" providerId="ADAL" clId="{6D57E97E-8527-FB4D-BA65-7C9063499AF6}" dt="2020-10-16T17:15:57.361" v="544" actId="21"/>
          <ac:picMkLst>
            <pc:docMk/>
            <pc:sldMk cId="3192879323" sldId="256"/>
            <ac:picMk id="11" creationId="{D174E3EB-EC8F-A344-9802-19FFD9116871}"/>
          </ac:picMkLst>
        </pc:picChg>
      </pc:sldChg>
      <pc:sldChg chg="addSp delSp modSp mod">
        <pc:chgData name="Shawn Jones" userId="f9ed118a-c4ba-4e58-ae89-19d3856cccb6" providerId="ADAL" clId="{6D57E97E-8527-FB4D-BA65-7C9063499AF6}" dt="2020-10-16T17:51:24.410" v="1136" actId="1076"/>
        <pc:sldMkLst>
          <pc:docMk/>
          <pc:sldMk cId="764066876" sldId="257"/>
        </pc:sldMkLst>
        <pc:spChg chg="del mod">
          <ac:chgData name="Shawn Jones" userId="f9ed118a-c4ba-4e58-ae89-19d3856cccb6" providerId="ADAL" clId="{6D57E97E-8527-FB4D-BA65-7C9063499AF6}" dt="2020-10-16T17:51:11.854" v="1116" actId="478"/>
          <ac:spMkLst>
            <pc:docMk/>
            <pc:sldMk cId="764066876" sldId="257"/>
            <ac:spMk id="7" creationId="{B91C6C32-0374-E345-AF00-9CA14DF7AA45}"/>
          </ac:spMkLst>
        </pc:spChg>
        <pc:spChg chg="mod">
          <ac:chgData name="Shawn Jones" userId="f9ed118a-c4ba-4e58-ae89-19d3856cccb6" providerId="ADAL" clId="{6D57E97E-8527-FB4D-BA65-7C9063499AF6}" dt="2020-10-16T16:21:08.923" v="187" actId="1076"/>
          <ac:spMkLst>
            <pc:docMk/>
            <pc:sldMk cId="764066876" sldId="257"/>
            <ac:spMk id="8" creationId="{1033B2F2-B695-474D-BB3A-32B4281A4393}"/>
          </ac:spMkLst>
        </pc:spChg>
        <pc:spChg chg="add mod">
          <ac:chgData name="Shawn Jones" userId="f9ed118a-c4ba-4e58-ae89-19d3856cccb6" providerId="ADAL" clId="{6D57E97E-8527-FB4D-BA65-7C9063499AF6}" dt="2020-10-16T16:22:55.649" v="195" actId="1076"/>
          <ac:spMkLst>
            <pc:docMk/>
            <pc:sldMk cId="764066876" sldId="257"/>
            <ac:spMk id="9" creationId="{AFF6094A-CCE8-5F4E-AF32-810C4B7E0555}"/>
          </ac:spMkLst>
        </pc:spChg>
        <pc:spChg chg="add mod">
          <ac:chgData name="Shawn Jones" userId="f9ed118a-c4ba-4e58-ae89-19d3856cccb6" providerId="ADAL" clId="{6D57E97E-8527-FB4D-BA65-7C9063499AF6}" dt="2020-10-16T16:21:19.127" v="190" actId="1076"/>
          <ac:spMkLst>
            <pc:docMk/>
            <pc:sldMk cId="764066876" sldId="257"/>
            <ac:spMk id="11" creationId="{7869E5AD-3971-FE44-A4E5-995BF81FE674}"/>
          </ac:spMkLst>
        </pc:spChg>
        <pc:spChg chg="add mod">
          <ac:chgData name="Shawn Jones" userId="f9ed118a-c4ba-4e58-ae89-19d3856cccb6" providerId="ADAL" clId="{6D57E97E-8527-FB4D-BA65-7C9063499AF6}" dt="2020-10-16T17:51:24.410" v="1136" actId="1076"/>
          <ac:spMkLst>
            <pc:docMk/>
            <pc:sldMk cId="764066876" sldId="257"/>
            <ac:spMk id="12" creationId="{6E56C282-6EDE-0746-84C0-F8E8592E9343}"/>
          </ac:spMkLst>
        </pc:spChg>
        <pc:picChg chg="mod">
          <ac:chgData name="Shawn Jones" userId="f9ed118a-c4ba-4e58-ae89-19d3856cccb6" providerId="ADAL" clId="{6D57E97E-8527-FB4D-BA65-7C9063499AF6}" dt="2020-10-16T16:22:52.738" v="194" actId="1076"/>
          <ac:picMkLst>
            <pc:docMk/>
            <pc:sldMk cId="764066876" sldId="257"/>
            <ac:picMk id="5" creationId="{DBEBF8D2-7B53-9942-A48D-B7B8FF111693}"/>
          </ac:picMkLst>
        </pc:picChg>
        <pc:picChg chg="mod">
          <ac:chgData name="Shawn Jones" userId="f9ed118a-c4ba-4e58-ae89-19d3856cccb6" providerId="ADAL" clId="{6D57E97E-8527-FB4D-BA65-7C9063499AF6}" dt="2020-10-16T16:21:16.607" v="189" actId="14100"/>
          <ac:picMkLst>
            <pc:docMk/>
            <pc:sldMk cId="764066876" sldId="257"/>
            <ac:picMk id="6" creationId="{398A62DD-4282-CD46-A55B-C90DD2F5382C}"/>
          </ac:picMkLst>
        </pc:picChg>
      </pc:sldChg>
      <pc:sldChg chg="modSp mod">
        <pc:chgData name="Shawn Jones" userId="f9ed118a-c4ba-4e58-ae89-19d3856cccb6" providerId="ADAL" clId="{6D57E97E-8527-FB4D-BA65-7C9063499AF6}" dt="2020-10-19T06:11:40.326" v="1979" actId="6549"/>
        <pc:sldMkLst>
          <pc:docMk/>
          <pc:sldMk cId="4002990028" sldId="258"/>
        </pc:sldMkLst>
        <pc:spChg chg="mod">
          <ac:chgData name="Shawn Jones" userId="f9ed118a-c4ba-4e58-ae89-19d3856cccb6" providerId="ADAL" clId="{6D57E97E-8527-FB4D-BA65-7C9063499AF6}" dt="2020-10-19T06:11:40.326" v="1979" actId="6549"/>
          <ac:spMkLst>
            <pc:docMk/>
            <pc:sldMk cId="4002990028" sldId="258"/>
            <ac:spMk id="14" creationId="{4DCA8C6C-3146-114F-9B63-6BC1BEAF0378}"/>
          </ac:spMkLst>
        </pc:spChg>
      </pc:sldChg>
      <pc:sldChg chg="modSp mod ord">
        <pc:chgData name="Shawn Jones" userId="f9ed118a-c4ba-4e58-ae89-19d3856cccb6" providerId="ADAL" clId="{6D57E97E-8527-FB4D-BA65-7C9063499AF6}" dt="2020-10-19T17:38:39.557" v="2106" actId="20577"/>
        <pc:sldMkLst>
          <pc:docMk/>
          <pc:sldMk cId="2638448741" sldId="260"/>
        </pc:sldMkLst>
        <pc:spChg chg="mod">
          <ac:chgData name="Shawn Jones" userId="f9ed118a-c4ba-4e58-ae89-19d3856cccb6" providerId="ADAL" clId="{6D57E97E-8527-FB4D-BA65-7C9063499AF6}" dt="2020-10-19T17:38:27.238" v="2098" actId="20577"/>
          <ac:spMkLst>
            <pc:docMk/>
            <pc:sldMk cId="2638448741" sldId="260"/>
            <ac:spMk id="11" creationId="{BE422DCA-0F0B-F24B-9939-EDEB450A3441}"/>
          </ac:spMkLst>
        </pc:spChg>
        <pc:spChg chg="mod">
          <ac:chgData name="Shawn Jones" userId="f9ed118a-c4ba-4e58-ae89-19d3856cccb6" providerId="ADAL" clId="{6D57E97E-8527-FB4D-BA65-7C9063499AF6}" dt="2020-10-19T17:38:34.238" v="2102" actId="20577"/>
          <ac:spMkLst>
            <pc:docMk/>
            <pc:sldMk cId="2638448741" sldId="260"/>
            <ac:spMk id="12" creationId="{AD7B606D-E047-D64F-9517-5A5A168AB8C8}"/>
          </ac:spMkLst>
        </pc:spChg>
        <pc:spChg chg="mod">
          <ac:chgData name="Shawn Jones" userId="f9ed118a-c4ba-4e58-ae89-19d3856cccb6" providerId="ADAL" clId="{6D57E97E-8527-FB4D-BA65-7C9063499AF6}" dt="2020-10-19T17:38:39.557" v="2106" actId="20577"/>
          <ac:spMkLst>
            <pc:docMk/>
            <pc:sldMk cId="2638448741" sldId="260"/>
            <ac:spMk id="14" creationId="{D6B928CA-EDA6-1642-9B2E-5F839347C827}"/>
          </ac:spMkLst>
        </pc:spChg>
      </pc:sldChg>
      <pc:sldChg chg="addSp modSp mod">
        <pc:chgData name="Shawn Jones" userId="f9ed118a-c4ba-4e58-ae89-19d3856cccb6" providerId="ADAL" clId="{6D57E97E-8527-FB4D-BA65-7C9063499AF6}" dt="2020-10-16T17:50:19.071" v="1086" actId="14100"/>
        <pc:sldMkLst>
          <pc:docMk/>
          <pc:sldMk cId="3934276174" sldId="261"/>
        </pc:sldMkLst>
        <pc:spChg chg="mod">
          <ac:chgData name="Shawn Jones" userId="f9ed118a-c4ba-4e58-ae89-19d3856cccb6" providerId="ADAL" clId="{6D57E97E-8527-FB4D-BA65-7C9063499AF6}" dt="2020-10-16T17:49:37.439" v="1071" actId="20577"/>
          <ac:spMkLst>
            <pc:docMk/>
            <pc:sldMk cId="3934276174" sldId="261"/>
            <ac:spMk id="2" creationId="{1F2032CE-4FF1-A746-A4D6-11F77E09E042}"/>
          </ac:spMkLst>
        </pc:spChg>
        <pc:spChg chg="mod">
          <ac:chgData name="Shawn Jones" userId="f9ed118a-c4ba-4e58-ae89-19d3856cccb6" providerId="ADAL" clId="{6D57E97E-8527-FB4D-BA65-7C9063499AF6}" dt="2020-10-16T17:50:04.569" v="1082" actId="14100"/>
          <ac:spMkLst>
            <pc:docMk/>
            <pc:sldMk cId="3934276174" sldId="261"/>
            <ac:spMk id="7" creationId="{FE98DE13-3F94-F842-9B48-1B5E88F3EA91}"/>
          </ac:spMkLst>
        </pc:spChg>
        <pc:spChg chg="add mod">
          <ac:chgData name="Shawn Jones" userId="f9ed118a-c4ba-4e58-ae89-19d3856cccb6" providerId="ADAL" clId="{6D57E97E-8527-FB4D-BA65-7C9063499AF6}" dt="2020-10-16T17:49:57.380" v="1079" actId="1076"/>
          <ac:spMkLst>
            <pc:docMk/>
            <pc:sldMk cId="3934276174" sldId="261"/>
            <ac:spMk id="11" creationId="{B2792BA7-9E7D-D74A-86B3-477805B6AB87}"/>
          </ac:spMkLst>
        </pc:spChg>
        <pc:spChg chg="mod">
          <ac:chgData name="Shawn Jones" userId="f9ed118a-c4ba-4e58-ae89-19d3856cccb6" providerId="ADAL" clId="{6D57E97E-8527-FB4D-BA65-7C9063499AF6}" dt="2020-10-16T17:50:19.071" v="1086" actId="14100"/>
          <ac:spMkLst>
            <pc:docMk/>
            <pc:sldMk cId="3934276174" sldId="261"/>
            <ac:spMk id="13" creationId="{67558EE8-02EE-F647-8F71-30F452D9E281}"/>
          </ac:spMkLst>
        </pc:spChg>
        <pc:spChg chg="mod">
          <ac:chgData name="Shawn Jones" userId="f9ed118a-c4ba-4e58-ae89-19d3856cccb6" providerId="ADAL" clId="{6D57E97E-8527-FB4D-BA65-7C9063499AF6}" dt="2020-10-16T17:50:15.392" v="1085" actId="14100"/>
          <ac:spMkLst>
            <pc:docMk/>
            <pc:sldMk cId="3934276174" sldId="261"/>
            <ac:spMk id="14" creationId="{F6A8F16E-5FC7-9B40-BCED-30A86BD57F8B}"/>
          </ac:spMkLst>
        </pc:spChg>
        <pc:picChg chg="mod">
          <ac:chgData name="Shawn Jones" userId="f9ed118a-c4ba-4e58-ae89-19d3856cccb6" providerId="ADAL" clId="{6D57E97E-8527-FB4D-BA65-7C9063499AF6}" dt="2020-10-16T17:50:07.190" v="1083" actId="1076"/>
          <ac:picMkLst>
            <pc:docMk/>
            <pc:sldMk cId="3934276174" sldId="261"/>
            <ac:picMk id="9" creationId="{7DAEF120-6996-AB4A-AA9D-90EFB81FC823}"/>
          </ac:picMkLst>
        </pc:picChg>
        <pc:picChg chg="mod">
          <ac:chgData name="Shawn Jones" userId="f9ed118a-c4ba-4e58-ae89-19d3856cccb6" providerId="ADAL" clId="{6D57E97E-8527-FB4D-BA65-7C9063499AF6}" dt="2020-10-16T17:49:50" v="1076" actId="1076"/>
          <ac:picMkLst>
            <pc:docMk/>
            <pc:sldMk cId="3934276174" sldId="261"/>
            <ac:picMk id="12" creationId="{57F8072A-22F2-3B4A-AF9A-0FC4EB8F3ADC}"/>
          </ac:picMkLst>
        </pc:picChg>
      </pc:sldChg>
      <pc:sldChg chg="modSp mod">
        <pc:chgData name="Shawn Jones" userId="f9ed118a-c4ba-4e58-ae89-19d3856cccb6" providerId="ADAL" clId="{6D57E97E-8527-FB4D-BA65-7C9063499AF6}" dt="2020-10-05T16:56:31.087" v="0" actId="20577"/>
        <pc:sldMkLst>
          <pc:docMk/>
          <pc:sldMk cId="1548155140" sldId="262"/>
        </pc:sldMkLst>
        <pc:spChg chg="mod">
          <ac:chgData name="Shawn Jones" userId="f9ed118a-c4ba-4e58-ae89-19d3856cccb6" providerId="ADAL" clId="{6D57E97E-8527-FB4D-BA65-7C9063499AF6}" dt="2020-10-05T16:56:31.087" v="0" actId="20577"/>
          <ac:spMkLst>
            <pc:docMk/>
            <pc:sldMk cId="1548155140" sldId="262"/>
            <ac:spMk id="2" creationId="{1760E989-9757-D349-8580-255A6FFED753}"/>
          </ac:spMkLst>
        </pc:spChg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3144028120" sldId="263"/>
        </pc:sldMkLst>
      </pc:sldChg>
      <pc:sldChg chg="del mod ord modShow">
        <pc:chgData name="Shawn Jones" userId="f9ed118a-c4ba-4e58-ae89-19d3856cccb6" providerId="ADAL" clId="{6D57E97E-8527-FB4D-BA65-7C9063499AF6}" dt="2020-10-19T06:17:00.683" v="2092" actId="2696"/>
        <pc:sldMkLst>
          <pc:docMk/>
          <pc:sldMk cId="290361545" sldId="266"/>
        </pc:sldMkLst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234485096" sldId="268"/>
        </pc:sldMkLst>
      </pc:sldChg>
      <pc:sldChg chg="modSp mod">
        <pc:chgData name="Shawn Jones" userId="f9ed118a-c4ba-4e58-ae89-19d3856cccb6" providerId="ADAL" clId="{6D57E97E-8527-FB4D-BA65-7C9063499AF6}" dt="2020-10-19T06:17:41.019" v="2094" actId="27636"/>
        <pc:sldMkLst>
          <pc:docMk/>
          <pc:sldMk cId="997252778" sldId="269"/>
        </pc:sldMkLst>
        <pc:spChg chg="mod">
          <ac:chgData name="Shawn Jones" userId="f9ed118a-c4ba-4e58-ae89-19d3856cccb6" providerId="ADAL" clId="{6D57E97E-8527-FB4D-BA65-7C9063499AF6}" dt="2020-10-19T06:17:41.019" v="2094" actId="27636"/>
          <ac:spMkLst>
            <pc:docMk/>
            <pc:sldMk cId="997252778" sldId="269"/>
            <ac:spMk id="6" creationId="{F818B7CD-AF3B-E544-ACA1-6AB5A3FA4AEB}"/>
          </ac:spMkLst>
        </pc:spChg>
      </pc:sldChg>
      <pc:sldChg chg="modSp mod ord modNotesTx">
        <pc:chgData name="Shawn Jones" userId="f9ed118a-c4ba-4e58-ae89-19d3856cccb6" providerId="ADAL" clId="{6D57E97E-8527-FB4D-BA65-7C9063499AF6}" dt="2020-10-16T16:55:56.819" v="512" actId="1076"/>
        <pc:sldMkLst>
          <pc:docMk/>
          <pc:sldMk cId="579699400" sldId="270"/>
        </pc:sldMkLst>
        <pc:spChg chg="mod">
          <ac:chgData name="Shawn Jones" userId="f9ed118a-c4ba-4e58-ae89-19d3856cccb6" providerId="ADAL" clId="{6D57E97E-8527-FB4D-BA65-7C9063499AF6}" dt="2020-10-14T00:10:13.085" v="56" actId="6549"/>
          <ac:spMkLst>
            <pc:docMk/>
            <pc:sldMk cId="579699400" sldId="270"/>
            <ac:spMk id="2" creationId="{8BA0588D-F1EF-E04F-B736-C392904E37B7}"/>
          </ac:spMkLst>
        </pc:spChg>
        <pc:spChg chg="mod">
          <ac:chgData name="Shawn Jones" userId="f9ed118a-c4ba-4e58-ae89-19d3856cccb6" providerId="ADAL" clId="{6D57E97E-8527-FB4D-BA65-7C9063499AF6}" dt="2020-10-16T16:55:56.819" v="512" actId="1076"/>
          <ac:spMkLst>
            <pc:docMk/>
            <pc:sldMk cId="579699400" sldId="270"/>
            <ac:spMk id="7" creationId="{561A0B0E-B5E4-C845-AB5B-C1FA60B28DEB}"/>
          </ac:spMkLst>
        </pc:spChg>
        <pc:graphicFrameChg chg="modGraphic">
          <ac:chgData name="Shawn Jones" userId="f9ed118a-c4ba-4e58-ae89-19d3856cccb6" providerId="ADAL" clId="{6D57E97E-8527-FB4D-BA65-7C9063499AF6}" dt="2020-10-16T16:32:29.888" v="461" actId="20577"/>
          <ac:graphicFrameMkLst>
            <pc:docMk/>
            <pc:sldMk cId="579699400" sldId="270"/>
            <ac:graphicFrameMk id="5" creationId="{C9BBFFDF-CC4A-CA42-8D99-7A8AF70D719D}"/>
          </ac:graphicFrameMkLst>
        </pc:graphicFrameChg>
      </pc:sldChg>
      <pc:sldChg chg="del">
        <pc:chgData name="Shawn Jones" userId="f9ed118a-c4ba-4e58-ae89-19d3856cccb6" providerId="ADAL" clId="{6D57E97E-8527-FB4D-BA65-7C9063499AF6}" dt="2020-10-16T16:24:32.713" v="202" actId="2696"/>
        <pc:sldMkLst>
          <pc:docMk/>
          <pc:sldMk cId="4154335165" sldId="271"/>
        </pc:sldMkLst>
      </pc:sldChg>
      <pc:sldChg chg="modSp mod">
        <pc:chgData name="Shawn Jones" userId="f9ed118a-c4ba-4e58-ae89-19d3856cccb6" providerId="ADAL" clId="{6D57E97E-8527-FB4D-BA65-7C9063499AF6}" dt="2020-10-16T17:45:21.750" v="940" actId="6549"/>
        <pc:sldMkLst>
          <pc:docMk/>
          <pc:sldMk cId="1959637880" sldId="273"/>
        </pc:sldMkLst>
        <pc:spChg chg="mod">
          <ac:chgData name="Shawn Jones" userId="f9ed118a-c4ba-4e58-ae89-19d3856cccb6" providerId="ADAL" clId="{6D57E97E-8527-FB4D-BA65-7C9063499AF6}" dt="2020-10-16T17:45:12.302" v="936" actId="6549"/>
          <ac:spMkLst>
            <pc:docMk/>
            <pc:sldMk cId="1959637880" sldId="273"/>
            <ac:spMk id="2" creationId="{43DBF359-9F25-C342-A914-A3A9CA07D7A5}"/>
          </ac:spMkLst>
        </pc:spChg>
        <pc:spChg chg="mod">
          <ac:chgData name="Shawn Jones" userId="f9ed118a-c4ba-4e58-ae89-19d3856cccb6" providerId="ADAL" clId="{6D57E97E-8527-FB4D-BA65-7C9063499AF6}" dt="2020-10-16T17:45:21.750" v="940" actId="6549"/>
          <ac:spMkLst>
            <pc:docMk/>
            <pc:sldMk cId="1959637880" sldId="273"/>
            <ac:spMk id="5" creationId="{3A4DDCD9-D627-1D4F-A077-BBB1CB0890DF}"/>
          </ac:spMkLst>
        </pc:spChg>
        <pc:spChg chg="mod">
          <ac:chgData name="Shawn Jones" userId="f9ed118a-c4ba-4e58-ae89-19d3856cccb6" providerId="ADAL" clId="{6D57E97E-8527-FB4D-BA65-7C9063499AF6}" dt="2020-10-16T17:45:18.902" v="938" actId="6549"/>
          <ac:spMkLst>
            <pc:docMk/>
            <pc:sldMk cId="1959637880" sldId="273"/>
            <ac:spMk id="10" creationId="{B5FB885E-9A5E-3E4B-BA7B-069F170126C9}"/>
          </ac:spMkLst>
        </pc:spChg>
      </pc:sldChg>
      <pc:sldChg chg="addSp delSp modSp mod">
        <pc:chgData name="Shawn Jones" userId="f9ed118a-c4ba-4e58-ae89-19d3856cccb6" providerId="ADAL" clId="{6D57E97E-8527-FB4D-BA65-7C9063499AF6}" dt="2020-10-19T06:14:17.996" v="2021" actId="1076"/>
        <pc:sldMkLst>
          <pc:docMk/>
          <pc:sldMk cId="1884785060" sldId="275"/>
        </pc:sldMkLst>
        <pc:spChg chg="mod">
          <ac:chgData name="Shawn Jones" userId="f9ed118a-c4ba-4e58-ae89-19d3856cccb6" providerId="ADAL" clId="{6D57E97E-8527-FB4D-BA65-7C9063499AF6}" dt="2020-10-19T06:12:23.667" v="2009" actId="20577"/>
          <ac:spMkLst>
            <pc:docMk/>
            <pc:sldMk cId="1884785060" sldId="275"/>
            <ac:spMk id="14" creationId="{4DCA8C6C-3146-114F-9B63-6BC1BEAF0378}"/>
          </ac:spMkLst>
        </pc:spChg>
        <pc:picChg chg="add del mod">
          <ac:chgData name="Shawn Jones" userId="f9ed118a-c4ba-4e58-ae89-19d3856cccb6" providerId="ADAL" clId="{6D57E97E-8527-FB4D-BA65-7C9063499AF6}" dt="2020-10-19T06:13:53.497" v="2016" actId="478"/>
          <ac:picMkLst>
            <pc:docMk/>
            <pc:sldMk cId="1884785060" sldId="275"/>
            <ac:picMk id="6" creationId="{058E3A83-6395-1E4B-ACFD-3EE52DAD19E2}"/>
          </ac:picMkLst>
        </pc:picChg>
        <pc:picChg chg="add mod">
          <ac:chgData name="Shawn Jones" userId="f9ed118a-c4ba-4e58-ae89-19d3856cccb6" providerId="ADAL" clId="{6D57E97E-8527-FB4D-BA65-7C9063499AF6}" dt="2020-10-19T06:14:17.996" v="2021" actId="1076"/>
          <ac:picMkLst>
            <pc:docMk/>
            <pc:sldMk cId="1884785060" sldId="275"/>
            <ac:picMk id="7" creationId="{762415E1-28DA-B444-9158-DCC2D98579FC}"/>
          </ac:picMkLst>
        </pc:picChg>
        <pc:picChg chg="add mod">
          <ac:chgData name="Shawn Jones" userId="f9ed118a-c4ba-4e58-ae89-19d3856cccb6" providerId="ADAL" clId="{6D57E97E-8527-FB4D-BA65-7C9063499AF6}" dt="2020-10-19T06:12:28.951" v="2011" actId="1076"/>
          <ac:picMkLst>
            <pc:docMk/>
            <pc:sldMk cId="1884785060" sldId="275"/>
            <ac:picMk id="8" creationId="{4B64DF57-B0B4-A747-817D-78610000CC09}"/>
          </ac:picMkLst>
        </pc:picChg>
      </pc:sldChg>
      <pc:sldChg chg="modSp mod ord">
        <pc:chgData name="Shawn Jones" userId="f9ed118a-c4ba-4e58-ae89-19d3856cccb6" providerId="ADAL" clId="{6D57E97E-8527-FB4D-BA65-7C9063499AF6}" dt="2020-10-16T16:38:46.527" v="479" actId="14100"/>
        <pc:sldMkLst>
          <pc:docMk/>
          <pc:sldMk cId="3771689983" sldId="276"/>
        </pc:sldMkLst>
        <pc:spChg chg="mod">
          <ac:chgData name="Shawn Jones" userId="f9ed118a-c4ba-4e58-ae89-19d3856cccb6" providerId="ADAL" clId="{6D57E97E-8527-FB4D-BA65-7C9063499AF6}" dt="2020-10-16T16:38:46.527" v="479" actId="14100"/>
          <ac:spMkLst>
            <pc:docMk/>
            <pc:sldMk cId="3771689983" sldId="276"/>
            <ac:spMk id="2" creationId="{04B44A01-CB26-1649-8FC7-B915C54F7C0A}"/>
          </ac:spMkLst>
        </pc:spChg>
        <pc:picChg chg="mod">
          <ac:chgData name="Shawn Jones" userId="f9ed118a-c4ba-4e58-ae89-19d3856cccb6" providerId="ADAL" clId="{6D57E97E-8527-FB4D-BA65-7C9063499AF6}" dt="2020-10-16T16:38:36.780" v="478" actId="14100"/>
          <ac:picMkLst>
            <pc:docMk/>
            <pc:sldMk cId="3771689983" sldId="276"/>
            <ac:picMk id="2054" creationId="{5181EB79-4B6B-4249-91AE-EDC9853D06EA}"/>
          </ac:picMkLst>
        </pc:picChg>
      </pc:sldChg>
      <pc:sldChg chg="addSp delSp modSp mod">
        <pc:chgData name="Shawn Jones" userId="f9ed118a-c4ba-4e58-ae89-19d3856cccb6" providerId="ADAL" clId="{6D57E97E-8527-FB4D-BA65-7C9063499AF6}" dt="2020-10-16T17:15:37.441" v="543" actId="1076"/>
        <pc:sldMkLst>
          <pc:docMk/>
          <pc:sldMk cId="294122394" sldId="277"/>
        </pc:sldMkLst>
        <pc:spChg chg="add del mod">
          <ac:chgData name="Shawn Jones" userId="f9ed118a-c4ba-4e58-ae89-19d3856cccb6" providerId="ADAL" clId="{6D57E97E-8527-FB4D-BA65-7C9063499AF6}" dt="2020-10-16T17:13:53.273" v="523"/>
          <ac:spMkLst>
            <pc:docMk/>
            <pc:sldMk cId="294122394" sldId="277"/>
            <ac:spMk id="7" creationId="{515E0309-7CAD-194A-B4E8-D1CD3AB3D0D6}"/>
          </ac:spMkLst>
        </pc:spChg>
        <pc:picChg chg="add del mod">
          <ac:chgData name="Shawn Jones" userId="f9ed118a-c4ba-4e58-ae89-19d3856cccb6" providerId="ADAL" clId="{6D57E97E-8527-FB4D-BA65-7C9063499AF6}" dt="2020-10-16T17:12:23.631" v="518" actId="21"/>
          <ac:picMkLst>
            <pc:docMk/>
            <pc:sldMk cId="294122394" sldId="277"/>
            <ac:picMk id="3" creationId="{4F097E18-336A-B146-B046-0B732F3FF5A9}"/>
          </ac:picMkLst>
        </pc:picChg>
        <pc:picChg chg="add mod">
          <ac:chgData name="Shawn Jones" userId="f9ed118a-c4ba-4e58-ae89-19d3856cccb6" providerId="ADAL" clId="{6D57E97E-8527-FB4D-BA65-7C9063499AF6}" dt="2020-10-16T17:14:10.704" v="528" actId="1076"/>
          <ac:picMkLst>
            <pc:docMk/>
            <pc:sldMk cId="294122394" sldId="277"/>
            <ac:picMk id="6" creationId="{F4A65FC2-068C-8B43-8A30-596727D93315}"/>
          </ac:picMkLst>
        </pc:picChg>
        <pc:picChg chg="add del mod">
          <ac:chgData name="Shawn Jones" userId="f9ed118a-c4ba-4e58-ae89-19d3856cccb6" providerId="ADAL" clId="{6D57E97E-8527-FB4D-BA65-7C9063499AF6}" dt="2020-10-16T17:15:29.933" v="540" actId="478"/>
          <ac:picMkLst>
            <pc:docMk/>
            <pc:sldMk cId="294122394" sldId="277"/>
            <ac:picMk id="1026" creationId="{F265E770-5CB5-F940-8C52-EE63448C7CCF}"/>
          </ac:picMkLst>
        </pc:picChg>
        <pc:picChg chg="add mod">
          <ac:chgData name="Shawn Jones" userId="f9ed118a-c4ba-4e58-ae89-19d3856cccb6" providerId="ADAL" clId="{6D57E97E-8527-FB4D-BA65-7C9063499AF6}" dt="2020-10-16T17:15:10.396" v="539" actId="1076"/>
          <ac:picMkLst>
            <pc:docMk/>
            <pc:sldMk cId="294122394" sldId="277"/>
            <ac:picMk id="1028" creationId="{D468899A-A034-5B43-B8BA-7D2C72D1564A}"/>
          </ac:picMkLst>
        </pc:picChg>
        <pc:picChg chg="add mod">
          <ac:chgData name="Shawn Jones" userId="f9ed118a-c4ba-4e58-ae89-19d3856cccb6" providerId="ADAL" clId="{6D57E97E-8527-FB4D-BA65-7C9063499AF6}" dt="2020-10-16T17:15:04.231" v="537" actId="1076"/>
          <ac:picMkLst>
            <pc:docMk/>
            <pc:sldMk cId="294122394" sldId="277"/>
            <ac:picMk id="1030" creationId="{0F73F029-E631-FF43-B117-8FF1E751473C}"/>
          </ac:picMkLst>
        </pc:picChg>
        <pc:picChg chg="add mod">
          <ac:chgData name="Shawn Jones" userId="f9ed118a-c4ba-4e58-ae89-19d3856cccb6" providerId="ADAL" clId="{6D57E97E-8527-FB4D-BA65-7C9063499AF6}" dt="2020-10-16T17:15:37.441" v="543" actId="1076"/>
          <ac:picMkLst>
            <pc:docMk/>
            <pc:sldMk cId="294122394" sldId="277"/>
            <ac:picMk id="1032" creationId="{6D8B724F-83D8-4146-9A14-882F3704B8F4}"/>
          </ac:picMkLst>
        </pc:picChg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334941046" sldId="278"/>
        </pc:sldMkLst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1831981377" sldId="279"/>
        </pc:sldMkLst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2673669775" sldId="280"/>
        </pc:sldMkLst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3655426934" sldId="281"/>
        </pc:sldMkLst>
      </pc:sldChg>
      <pc:sldChg chg="modSp del mod">
        <pc:chgData name="Shawn Jones" userId="f9ed118a-c4ba-4e58-ae89-19d3856cccb6" providerId="ADAL" clId="{6D57E97E-8527-FB4D-BA65-7C9063499AF6}" dt="2020-10-16T16:26:19.012" v="283" actId="2696"/>
        <pc:sldMkLst>
          <pc:docMk/>
          <pc:sldMk cId="2640301121" sldId="282"/>
        </pc:sldMkLst>
        <pc:spChg chg="mod">
          <ac:chgData name="Shawn Jones" userId="f9ed118a-c4ba-4e58-ae89-19d3856cccb6" providerId="ADAL" clId="{6D57E97E-8527-FB4D-BA65-7C9063499AF6}" dt="2020-10-16T16:20:08.715" v="164" actId="27636"/>
          <ac:spMkLst>
            <pc:docMk/>
            <pc:sldMk cId="2640301121" sldId="282"/>
            <ac:spMk id="6" creationId="{841530FD-5DE9-4645-8C25-43BD1C85882C}"/>
          </ac:spMkLst>
        </pc:spChg>
      </pc:sldChg>
      <pc:sldChg chg="modSp add mod">
        <pc:chgData name="Shawn Jones" userId="f9ed118a-c4ba-4e58-ae89-19d3856cccb6" providerId="ADAL" clId="{6D57E97E-8527-FB4D-BA65-7C9063499AF6}" dt="2020-10-16T17:45:56.548" v="997" actId="20577"/>
        <pc:sldMkLst>
          <pc:docMk/>
          <pc:sldMk cId="3347062911" sldId="282"/>
        </pc:sldMkLst>
        <pc:spChg chg="mod">
          <ac:chgData name="Shawn Jones" userId="f9ed118a-c4ba-4e58-ae89-19d3856cccb6" providerId="ADAL" clId="{6D57E97E-8527-FB4D-BA65-7C9063499AF6}" dt="2020-10-16T17:45:56.548" v="997" actId="20577"/>
          <ac:spMkLst>
            <pc:docMk/>
            <pc:sldMk cId="3347062911" sldId="282"/>
            <ac:spMk id="6" creationId="{841530FD-5DE9-4645-8C25-43BD1C85882C}"/>
          </ac:spMkLst>
        </pc:spChg>
      </pc:sldChg>
      <pc:sldChg chg="addSp modSp mod">
        <pc:chgData name="Shawn Jones" userId="f9ed118a-c4ba-4e58-ae89-19d3856cccb6" providerId="ADAL" clId="{6D57E97E-8527-FB4D-BA65-7C9063499AF6}" dt="2020-10-19T18:11:55.932" v="2249" actId="20577"/>
        <pc:sldMkLst>
          <pc:docMk/>
          <pc:sldMk cId="1123752987" sldId="283"/>
        </pc:sldMkLst>
        <pc:spChg chg="mod">
          <ac:chgData name="Shawn Jones" userId="f9ed118a-c4ba-4e58-ae89-19d3856cccb6" providerId="ADAL" clId="{6D57E97E-8527-FB4D-BA65-7C9063499AF6}" dt="2020-10-19T18:11:55.932" v="2249" actId="20577"/>
          <ac:spMkLst>
            <pc:docMk/>
            <pc:sldMk cId="1123752987" sldId="283"/>
            <ac:spMk id="3" creationId="{8D233464-4233-7C40-B1F7-F9D695436A73}"/>
          </ac:spMkLst>
        </pc:spChg>
        <pc:picChg chg="add mod">
          <ac:chgData name="Shawn Jones" userId="f9ed118a-c4ba-4e58-ae89-19d3856cccb6" providerId="ADAL" clId="{6D57E97E-8527-FB4D-BA65-7C9063499AF6}" dt="2020-10-16T17:16:27.144" v="613" actId="14100"/>
          <ac:picMkLst>
            <pc:docMk/>
            <pc:sldMk cId="1123752987" sldId="283"/>
            <ac:picMk id="6" creationId="{78EEF5D5-03F3-2049-AB35-7F61A9504A90}"/>
          </ac:picMkLst>
        </pc:picChg>
      </pc:sldChg>
      <pc:sldChg chg="modSp mod">
        <pc:chgData name="Shawn Jones" userId="f9ed118a-c4ba-4e58-ae89-19d3856cccb6" providerId="ADAL" clId="{6D57E97E-8527-FB4D-BA65-7C9063499AF6}" dt="2020-10-19T06:14:28.942" v="2022" actId="14100"/>
        <pc:sldMkLst>
          <pc:docMk/>
          <pc:sldMk cId="2693179716" sldId="285"/>
        </pc:sldMkLst>
        <pc:picChg chg="mod">
          <ac:chgData name="Shawn Jones" userId="f9ed118a-c4ba-4e58-ae89-19d3856cccb6" providerId="ADAL" clId="{6D57E97E-8527-FB4D-BA65-7C9063499AF6}" dt="2020-10-19T06:14:28.942" v="2022" actId="14100"/>
          <ac:picMkLst>
            <pc:docMk/>
            <pc:sldMk cId="2693179716" sldId="285"/>
            <ac:picMk id="13" creationId="{38940071-694E-8344-8565-B2D6C95D0C11}"/>
          </ac:picMkLst>
        </pc:picChg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323039152" sldId="286"/>
        </pc:sldMkLst>
      </pc:sldChg>
      <pc:sldChg chg="modSp mod">
        <pc:chgData name="Shawn Jones" userId="f9ed118a-c4ba-4e58-ae89-19d3856cccb6" providerId="ADAL" clId="{6D57E97E-8527-FB4D-BA65-7C9063499AF6}" dt="2020-10-19T17:25:43.128" v="2095" actId="20577"/>
        <pc:sldMkLst>
          <pc:docMk/>
          <pc:sldMk cId="3675330559" sldId="287"/>
        </pc:sldMkLst>
        <pc:spChg chg="mod">
          <ac:chgData name="Shawn Jones" userId="f9ed118a-c4ba-4e58-ae89-19d3856cccb6" providerId="ADAL" clId="{6D57E97E-8527-FB4D-BA65-7C9063499AF6}" dt="2020-10-19T17:25:43.128" v="2095" actId="20577"/>
          <ac:spMkLst>
            <pc:docMk/>
            <pc:sldMk cId="3675330559" sldId="287"/>
            <ac:spMk id="2" creationId="{28FD1EF2-ECFE-7A43-A0E0-D446B1394D53}"/>
          </ac:spMkLst>
        </pc:spChg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2802585920" sldId="288"/>
        </pc:sldMkLst>
      </pc:sldChg>
      <pc:sldChg chg="modSp mod">
        <pc:chgData name="Shawn Jones" userId="f9ed118a-c4ba-4e58-ae89-19d3856cccb6" providerId="ADAL" clId="{6D57E97E-8527-FB4D-BA65-7C9063499AF6}" dt="2020-10-16T16:28:15.445" v="333" actId="404"/>
        <pc:sldMkLst>
          <pc:docMk/>
          <pc:sldMk cId="3030368689" sldId="289"/>
        </pc:sldMkLst>
        <pc:spChg chg="mod">
          <ac:chgData name="Shawn Jones" userId="f9ed118a-c4ba-4e58-ae89-19d3856cccb6" providerId="ADAL" clId="{6D57E97E-8527-FB4D-BA65-7C9063499AF6}" dt="2020-10-16T16:28:15.445" v="333" actId="404"/>
          <ac:spMkLst>
            <pc:docMk/>
            <pc:sldMk cId="3030368689" sldId="289"/>
            <ac:spMk id="2" creationId="{15003A9C-EB5E-9F43-BC9B-9022953AEADF}"/>
          </ac:spMkLst>
        </pc:spChg>
        <pc:spChg chg="mod">
          <ac:chgData name="Shawn Jones" userId="f9ed118a-c4ba-4e58-ae89-19d3856cccb6" providerId="ADAL" clId="{6D57E97E-8527-FB4D-BA65-7C9063499AF6}" dt="2020-10-16T16:27:53.071" v="315" actId="20577"/>
          <ac:spMkLst>
            <pc:docMk/>
            <pc:sldMk cId="3030368689" sldId="289"/>
            <ac:spMk id="7" creationId="{EEE49CE1-BA79-4044-888A-668E8F8C66EE}"/>
          </ac:spMkLst>
        </pc:spChg>
      </pc:sldChg>
      <pc:sldChg chg="addSp delSp modSp mod">
        <pc:chgData name="Shawn Jones" userId="f9ed118a-c4ba-4e58-ae89-19d3856cccb6" providerId="ADAL" clId="{6D57E97E-8527-FB4D-BA65-7C9063499AF6}" dt="2020-10-16T17:49:21.920" v="1033" actId="14100"/>
        <pc:sldMkLst>
          <pc:docMk/>
          <pc:sldMk cId="4062719406" sldId="290"/>
        </pc:sldMkLst>
        <pc:spChg chg="add del mod">
          <ac:chgData name="Shawn Jones" userId="f9ed118a-c4ba-4e58-ae89-19d3856cccb6" providerId="ADAL" clId="{6D57E97E-8527-FB4D-BA65-7C9063499AF6}" dt="2020-10-16T17:48:23.869" v="1000"/>
          <ac:spMkLst>
            <pc:docMk/>
            <pc:sldMk cId="4062719406" sldId="290"/>
            <ac:spMk id="3" creationId="{71DF1A44-A220-3B49-9385-B3BF227C946B}"/>
          </ac:spMkLst>
        </pc:spChg>
        <pc:spChg chg="add mod">
          <ac:chgData name="Shawn Jones" userId="f9ed118a-c4ba-4e58-ae89-19d3856cccb6" providerId="ADAL" clId="{6D57E97E-8527-FB4D-BA65-7C9063499AF6}" dt="2020-10-16T17:49:21.920" v="1033" actId="14100"/>
          <ac:spMkLst>
            <pc:docMk/>
            <pc:sldMk cId="4062719406" sldId="290"/>
            <ac:spMk id="6" creationId="{30F9E0B1-79A7-0044-984F-6574E91C2A91}"/>
          </ac:spMkLst>
        </pc:spChg>
        <pc:spChg chg="add del mod">
          <ac:chgData name="Shawn Jones" userId="f9ed118a-c4ba-4e58-ae89-19d3856cccb6" providerId="ADAL" clId="{6D57E97E-8527-FB4D-BA65-7C9063499AF6}" dt="2020-10-16T17:49:00.590" v="1010"/>
          <ac:spMkLst>
            <pc:docMk/>
            <pc:sldMk cId="4062719406" sldId="290"/>
            <ac:spMk id="10" creationId="{AE834CF6-9D83-3746-8E1C-B86676762568}"/>
          </ac:spMkLst>
        </pc:spChg>
        <pc:spChg chg="add del mod">
          <ac:chgData name="Shawn Jones" userId="f9ed118a-c4ba-4e58-ae89-19d3856cccb6" providerId="ADAL" clId="{6D57E97E-8527-FB4D-BA65-7C9063499AF6}" dt="2020-10-16T17:49:00.382" v="1008"/>
          <ac:spMkLst>
            <pc:docMk/>
            <pc:sldMk cId="4062719406" sldId="290"/>
            <ac:spMk id="11" creationId="{7CE2C6D2-EDB1-2E43-A541-6B07989C8BAE}"/>
          </ac:spMkLst>
        </pc:spChg>
        <pc:picChg chg="mod">
          <ac:chgData name="Shawn Jones" userId="f9ed118a-c4ba-4e58-ae89-19d3856cccb6" providerId="ADAL" clId="{6D57E97E-8527-FB4D-BA65-7C9063499AF6}" dt="2020-10-16T16:01:57.561" v="90" actId="14100"/>
          <ac:picMkLst>
            <pc:docMk/>
            <pc:sldMk cId="4062719406" sldId="290"/>
            <ac:picMk id="7" creationId="{3E94CD22-9E76-8144-9A41-D6201E0626B3}"/>
          </ac:picMkLst>
        </pc:picChg>
      </pc:sldChg>
      <pc:sldChg chg="addSp modSp mod">
        <pc:chgData name="Shawn Jones" userId="f9ed118a-c4ba-4e58-ae89-19d3856cccb6" providerId="ADAL" clId="{6D57E97E-8527-FB4D-BA65-7C9063499AF6}" dt="2020-10-16T17:50:51.841" v="1113" actId="14100"/>
        <pc:sldMkLst>
          <pc:docMk/>
          <pc:sldMk cId="1476168523" sldId="291"/>
        </pc:sldMkLst>
        <pc:spChg chg="add mod">
          <ac:chgData name="Shawn Jones" userId="f9ed118a-c4ba-4e58-ae89-19d3856cccb6" providerId="ADAL" clId="{6D57E97E-8527-FB4D-BA65-7C9063499AF6}" dt="2020-10-16T17:50:51.841" v="1113" actId="14100"/>
          <ac:spMkLst>
            <pc:docMk/>
            <pc:sldMk cId="1476168523" sldId="291"/>
            <ac:spMk id="9" creationId="{4BB98821-DAAB-C84F-8B56-36630E531926}"/>
          </ac:spMkLst>
        </pc:spChg>
        <pc:spChg chg="mod">
          <ac:chgData name="Shawn Jones" userId="f9ed118a-c4ba-4e58-ae89-19d3856cccb6" providerId="ADAL" clId="{6D57E97E-8527-FB4D-BA65-7C9063499AF6}" dt="2020-10-16T16:23:28.399" v="197" actId="6549"/>
          <ac:spMkLst>
            <pc:docMk/>
            <pc:sldMk cId="1476168523" sldId="291"/>
            <ac:spMk id="16" creationId="{A78C1FAA-4209-B745-B587-85B7E3FB4346}"/>
          </ac:spMkLst>
        </pc:spChg>
      </pc:sldChg>
      <pc:sldChg chg="addSp delSp modSp add mod">
        <pc:chgData name="Shawn Jones" userId="f9ed118a-c4ba-4e58-ae89-19d3856cccb6" providerId="ADAL" clId="{6D57E97E-8527-FB4D-BA65-7C9063499AF6}" dt="2020-10-16T18:11:36.797" v="1426" actId="14100"/>
        <pc:sldMkLst>
          <pc:docMk/>
          <pc:sldMk cId="2516795628" sldId="292"/>
        </pc:sldMkLst>
        <pc:spChg chg="mod">
          <ac:chgData name="Shawn Jones" userId="f9ed118a-c4ba-4e58-ae89-19d3856cccb6" providerId="ADAL" clId="{6D57E97E-8527-FB4D-BA65-7C9063499AF6}" dt="2020-10-16T18:01:04.933" v="1304" actId="20577"/>
          <ac:spMkLst>
            <pc:docMk/>
            <pc:sldMk cId="2516795628" sldId="292"/>
            <ac:spMk id="2" creationId="{4800C9C3-088A-4141-9FCB-312F3C49A1B0}"/>
          </ac:spMkLst>
        </pc:spChg>
        <pc:spChg chg="del">
          <ac:chgData name="Shawn Jones" userId="f9ed118a-c4ba-4e58-ae89-19d3856cccb6" providerId="ADAL" clId="{6D57E97E-8527-FB4D-BA65-7C9063499AF6}" dt="2020-10-16T18:01:19.513" v="1305" actId="478"/>
          <ac:spMkLst>
            <pc:docMk/>
            <pc:sldMk cId="2516795628" sldId="292"/>
            <ac:spMk id="3" creationId="{9DA634A5-4CA6-3340-89D9-B114F40280AC}"/>
          </ac:spMkLst>
        </pc:spChg>
        <pc:spChg chg="add mod">
          <ac:chgData name="Shawn Jones" userId="f9ed118a-c4ba-4e58-ae89-19d3856cccb6" providerId="ADAL" clId="{6D57E97E-8527-FB4D-BA65-7C9063499AF6}" dt="2020-10-16T18:10:57.749" v="1420" actId="1076"/>
          <ac:spMkLst>
            <pc:docMk/>
            <pc:sldMk cId="2516795628" sldId="292"/>
            <ac:spMk id="7" creationId="{1F518240-1144-5D45-BDB4-2D8E9B322BA6}"/>
          </ac:spMkLst>
        </pc:spChg>
        <pc:spChg chg="add mod">
          <ac:chgData name="Shawn Jones" userId="f9ed118a-c4ba-4e58-ae89-19d3856cccb6" providerId="ADAL" clId="{6D57E97E-8527-FB4D-BA65-7C9063499AF6}" dt="2020-10-16T18:09:01.391" v="1367" actId="6549"/>
          <ac:spMkLst>
            <pc:docMk/>
            <pc:sldMk cId="2516795628" sldId="292"/>
            <ac:spMk id="8" creationId="{1EE8EBFE-B0D0-0B4D-BD42-9A183ACF57DB}"/>
          </ac:spMkLst>
        </pc:spChg>
        <pc:picChg chg="add del mod">
          <ac:chgData name="Shawn Jones" userId="f9ed118a-c4ba-4e58-ae89-19d3856cccb6" providerId="ADAL" clId="{6D57E97E-8527-FB4D-BA65-7C9063499AF6}" dt="2020-10-16T18:11:27.572" v="1421" actId="478"/>
          <ac:picMkLst>
            <pc:docMk/>
            <pc:sldMk cId="2516795628" sldId="292"/>
            <ac:picMk id="6" creationId="{F824F544-3AFD-534D-B8FA-7629CB2E8396}"/>
          </ac:picMkLst>
        </pc:picChg>
        <pc:picChg chg="add mod">
          <ac:chgData name="Shawn Jones" userId="f9ed118a-c4ba-4e58-ae89-19d3856cccb6" providerId="ADAL" clId="{6D57E97E-8527-FB4D-BA65-7C9063499AF6}" dt="2020-10-16T18:11:36.797" v="1426" actId="14100"/>
          <ac:picMkLst>
            <pc:docMk/>
            <pc:sldMk cId="2516795628" sldId="292"/>
            <ac:picMk id="9" creationId="{F4521353-A734-B240-8DAE-157136A78D37}"/>
          </ac:picMkLst>
        </pc:picChg>
      </pc:sldChg>
      <pc:sldChg chg="modSp mod">
        <pc:chgData name="Shawn Jones" userId="f9ed118a-c4ba-4e58-ae89-19d3856cccb6" providerId="ADAL" clId="{6D57E97E-8527-FB4D-BA65-7C9063499AF6}" dt="2020-10-19T17:46:04.130" v="2152" actId="207"/>
        <pc:sldMkLst>
          <pc:docMk/>
          <pc:sldMk cId="3036359252" sldId="294"/>
        </pc:sldMkLst>
        <pc:spChg chg="mod">
          <ac:chgData name="Shawn Jones" userId="f9ed118a-c4ba-4e58-ae89-19d3856cccb6" providerId="ADAL" clId="{6D57E97E-8527-FB4D-BA65-7C9063499AF6}" dt="2020-10-19T17:46:04.130" v="2152" actId="207"/>
          <ac:spMkLst>
            <pc:docMk/>
            <pc:sldMk cId="3036359252" sldId="294"/>
            <ac:spMk id="13" creationId="{5345C237-F637-0C43-BD1B-DD4B55D12FE6}"/>
          </ac:spMkLst>
        </pc:spChg>
      </pc:sldChg>
      <pc:sldChg chg="modSp mod">
        <pc:chgData name="Shawn Jones" userId="f9ed118a-c4ba-4e58-ae89-19d3856cccb6" providerId="ADAL" clId="{6D57E97E-8527-FB4D-BA65-7C9063499AF6}" dt="2020-10-19T06:14:35.174" v="2024" actId="14100"/>
        <pc:sldMkLst>
          <pc:docMk/>
          <pc:sldMk cId="3250369164" sldId="295"/>
        </pc:sldMkLst>
        <pc:spChg chg="mod">
          <ac:chgData name="Shawn Jones" userId="f9ed118a-c4ba-4e58-ae89-19d3856cccb6" providerId="ADAL" clId="{6D57E97E-8527-FB4D-BA65-7C9063499AF6}" dt="2020-10-19T06:14:32.778" v="2023" actId="1076"/>
          <ac:spMkLst>
            <pc:docMk/>
            <pc:sldMk cId="3250369164" sldId="295"/>
            <ac:spMk id="9" creationId="{DB3E86F9-46D7-6242-B6C9-C44AB3E3FD8C}"/>
          </ac:spMkLst>
        </pc:spChg>
        <pc:picChg chg="mod">
          <ac:chgData name="Shawn Jones" userId="f9ed118a-c4ba-4e58-ae89-19d3856cccb6" providerId="ADAL" clId="{6D57E97E-8527-FB4D-BA65-7C9063499AF6}" dt="2020-10-19T06:14:35.174" v="2024" actId="14100"/>
          <ac:picMkLst>
            <pc:docMk/>
            <pc:sldMk cId="3250369164" sldId="295"/>
            <ac:picMk id="7" creationId="{BBF9DE59-0BBA-2F46-81B1-6AFC8B939E59}"/>
          </ac:picMkLst>
        </pc:picChg>
      </pc:sldChg>
      <pc:sldChg chg="del">
        <pc:chgData name="Shawn Jones" userId="f9ed118a-c4ba-4e58-ae89-19d3856cccb6" providerId="ADAL" clId="{6D57E97E-8527-FB4D-BA65-7C9063499AF6}" dt="2020-10-19T06:17:00.683" v="2092" actId="2696"/>
        <pc:sldMkLst>
          <pc:docMk/>
          <pc:sldMk cId="2047726871" sldId="297"/>
        </pc:sldMkLst>
      </pc:sldChg>
    </pc:docChg>
  </pc:docChgLst>
  <pc:docChgLst>
    <pc:chgData name="Shawn Jones" userId="f9ed118a-c4ba-4e58-ae89-19d3856cccb6" providerId="ADAL" clId="{BAF04EC7-CFF7-6845-9555-4943F64DF0DA}"/>
    <pc:docChg chg="modSld">
      <pc:chgData name="Shawn Jones" userId="f9ed118a-c4ba-4e58-ae89-19d3856cccb6" providerId="ADAL" clId="{BAF04EC7-CFF7-6845-9555-4943F64DF0DA}" dt="2020-10-21T16:37:59.730" v="4" actId="1076"/>
      <pc:docMkLst>
        <pc:docMk/>
      </pc:docMkLst>
      <pc:sldChg chg="addSp modSp mod">
        <pc:chgData name="Shawn Jones" userId="f9ed118a-c4ba-4e58-ae89-19d3856cccb6" providerId="ADAL" clId="{BAF04EC7-CFF7-6845-9555-4943F64DF0DA}" dt="2020-10-21T16:37:59.730" v="4" actId="1076"/>
        <pc:sldMkLst>
          <pc:docMk/>
          <pc:sldMk cId="3742832332" sldId="293"/>
        </pc:sldMkLst>
        <pc:picChg chg="add mod">
          <ac:chgData name="Shawn Jones" userId="f9ed118a-c4ba-4e58-ae89-19d3856cccb6" providerId="ADAL" clId="{BAF04EC7-CFF7-6845-9555-4943F64DF0DA}" dt="2020-10-21T16:37:59.730" v="4" actId="1076"/>
          <ac:picMkLst>
            <pc:docMk/>
            <pc:sldMk cId="3742832332" sldId="293"/>
            <ac:picMk id="3" creationId="{6EA23D36-89C5-8744-9CCF-CE202E26C625}"/>
          </ac:picMkLst>
        </pc:picChg>
      </pc:sldChg>
    </pc:docChg>
  </pc:docChgLst>
  <pc:docChgLst>
    <pc:chgData name="Shawn Jones" userId="f9ed118a-c4ba-4e58-ae89-19d3856cccb6" providerId="ADAL" clId="{A5D29EAF-5AE7-DB4A-A4F7-84DACA1F417F}"/>
    <pc:docChg chg="undo redo custSel addSld delSld modSld sldOrd">
      <pc:chgData name="Shawn Jones" userId="f9ed118a-c4ba-4e58-ae89-19d3856cccb6" providerId="ADAL" clId="{A5D29EAF-5AE7-DB4A-A4F7-84DACA1F417F}" dt="2020-10-20T16:59:24.407" v="15783" actId="20577"/>
      <pc:docMkLst>
        <pc:docMk/>
      </pc:docMkLst>
      <pc:sldChg chg="addSp delSp modSp mod">
        <pc:chgData name="Shawn Jones" userId="f9ed118a-c4ba-4e58-ae89-19d3856cccb6" providerId="ADAL" clId="{A5D29EAF-5AE7-DB4A-A4F7-84DACA1F417F}" dt="2020-10-20T16:42:48.540" v="15734" actId="20577"/>
        <pc:sldMkLst>
          <pc:docMk/>
          <pc:sldMk cId="3192879323" sldId="256"/>
        </pc:sldMkLst>
        <pc:spChg chg="mod">
          <ac:chgData name="Shawn Jones" userId="f9ed118a-c4ba-4e58-ae89-19d3856cccb6" providerId="ADAL" clId="{A5D29EAF-5AE7-DB4A-A4F7-84DACA1F417F}" dt="2020-10-18T17:47:42.836" v="10595" actId="20577"/>
          <ac:spMkLst>
            <pc:docMk/>
            <pc:sldMk cId="3192879323" sldId="256"/>
            <ac:spMk id="2" creationId="{1FFD33CF-F771-9F43-B8CF-C4195F1F785C}"/>
          </ac:spMkLst>
        </pc:spChg>
        <pc:spChg chg="mod">
          <ac:chgData name="Shawn Jones" userId="f9ed118a-c4ba-4e58-ae89-19d3856cccb6" providerId="ADAL" clId="{A5D29EAF-5AE7-DB4A-A4F7-84DACA1F417F}" dt="2020-10-04T17:07:00.532" v="69" actId="20577"/>
          <ac:spMkLst>
            <pc:docMk/>
            <pc:sldMk cId="3192879323" sldId="256"/>
            <ac:spMk id="3" creationId="{FD0654AD-4218-3E46-A82C-DF79031A7A85}"/>
          </ac:spMkLst>
        </pc:spChg>
        <pc:spChg chg="add del mod">
          <ac:chgData name="Shawn Jones" userId="f9ed118a-c4ba-4e58-ae89-19d3856cccb6" providerId="ADAL" clId="{A5D29EAF-5AE7-DB4A-A4F7-84DACA1F417F}" dt="2020-10-04T17:40:07.505" v="1038"/>
          <ac:spMkLst>
            <pc:docMk/>
            <pc:sldMk cId="3192879323" sldId="256"/>
            <ac:spMk id="4" creationId="{3F1B35DF-0495-D34B-9F2E-A265CF029C13}"/>
          </ac:spMkLst>
        </pc:spChg>
        <pc:spChg chg="add mod">
          <ac:chgData name="Shawn Jones" userId="f9ed118a-c4ba-4e58-ae89-19d3856cccb6" providerId="ADAL" clId="{A5D29EAF-5AE7-DB4A-A4F7-84DACA1F417F}" dt="2020-10-04T17:27:06.180" v="463"/>
          <ac:spMkLst>
            <pc:docMk/>
            <pc:sldMk cId="3192879323" sldId="256"/>
            <ac:spMk id="5" creationId="{603724FC-E4F8-7748-ACA9-9366963875B3}"/>
          </ac:spMkLst>
        </pc:spChg>
        <pc:spChg chg="add del mod">
          <ac:chgData name="Shawn Jones" userId="f9ed118a-c4ba-4e58-ae89-19d3856cccb6" providerId="ADAL" clId="{A5D29EAF-5AE7-DB4A-A4F7-84DACA1F417F}" dt="2020-10-13T21:49:32.263" v="4006"/>
          <ac:spMkLst>
            <pc:docMk/>
            <pc:sldMk cId="3192879323" sldId="256"/>
            <ac:spMk id="6" creationId="{83AF7996-BB10-5844-AF5D-78B798AEE413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192879323" sldId="256"/>
            <ac:spMk id="7" creationId="{C35EBA12-2A87-F84F-B839-32327DF8FC30}"/>
          </ac:spMkLst>
        </pc:spChg>
        <pc:spChg chg="add mod">
          <ac:chgData name="Shawn Jones" userId="f9ed118a-c4ba-4e58-ae89-19d3856cccb6" providerId="ADAL" clId="{A5D29EAF-5AE7-DB4A-A4F7-84DACA1F417F}" dt="2020-10-20T16:42:48.540" v="15734" actId="20577"/>
          <ac:spMkLst>
            <pc:docMk/>
            <pc:sldMk cId="3192879323" sldId="256"/>
            <ac:spMk id="8" creationId="{D33182F1-5B4D-C84B-B359-319BF619F697}"/>
          </ac:spMkLst>
        </pc:spChg>
        <pc:picChg chg="add mod">
          <ac:chgData name="Shawn Jones" userId="f9ed118a-c4ba-4e58-ae89-19d3856cccb6" providerId="ADAL" clId="{A5D29EAF-5AE7-DB4A-A4F7-84DACA1F417F}" dt="2020-10-13T19:47:25.343" v="3724" actId="1076"/>
          <ac:picMkLst>
            <pc:docMk/>
            <pc:sldMk cId="3192879323" sldId="256"/>
            <ac:picMk id="4" creationId="{6170A181-48C1-BF45-BA8F-A8D8EB788ACA}"/>
          </ac:picMkLst>
        </pc:picChg>
        <pc:picChg chg="add mod">
          <ac:chgData name="Shawn Jones" userId="f9ed118a-c4ba-4e58-ae89-19d3856cccb6" providerId="ADAL" clId="{A5D29EAF-5AE7-DB4A-A4F7-84DACA1F417F}" dt="2020-10-15T21:48:42.852" v="5870" actId="14100"/>
          <ac:picMkLst>
            <pc:docMk/>
            <pc:sldMk cId="3192879323" sldId="256"/>
            <ac:picMk id="6" creationId="{C791FA4F-2C2B-2841-8F50-DA434493E805}"/>
          </ac:picMkLst>
        </pc:picChg>
        <pc:picChg chg="add mod">
          <ac:chgData name="Shawn Jones" userId="f9ed118a-c4ba-4e58-ae89-19d3856cccb6" providerId="ADAL" clId="{A5D29EAF-5AE7-DB4A-A4F7-84DACA1F417F}" dt="2020-10-20T16:42:23.700" v="15689" actId="1076"/>
          <ac:picMkLst>
            <pc:docMk/>
            <pc:sldMk cId="3192879323" sldId="256"/>
            <ac:picMk id="1026" creationId="{DCF51E58-BA7C-5A40-AAB5-F3F555DAC14C}"/>
          </ac:picMkLst>
        </pc:picChg>
        <pc:picChg chg="add mod">
          <ac:chgData name="Shawn Jones" userId="f9ed118a-c4ba-4e58-ae89-19d3856cccb6" providerId="ADAL" clId="{A5D29EAF-5AE7-DB4A-A4F7-84DACA1F417F}" dt="2020-10-04T17:14:14.414" v="76" actId="14100"/>
          <ac:picMkLst>
            <pc:docMk/>
            <pc:sldMk cId="3192879323" sldId="256"/>
            <ac:picMk id="1028" creationId="{1E26802E-F32D-134D-A2BA-B4CB0FCE31A0}"/>
          </ac:picMkLst>
        </pc:picChg>
        <pc:picChg chg="add mod">
          <ac:chgData name="Shawn Jones" userId="f9ed118a-c4ba-4e58-ae89-19d3856cccb6" providerId="ADAL" clId="{A5D29EAF-5AE7-DB4A-A4F7-84DACA1F417F}" dt="2020-10-13T19:47:27.552" v="3725" actId="1076"/>
          <ac:picMkLst>
            <pc:docMk/>
            <pc:sldMk cId="3192879323" sldId="256"/>
            <ac:picMk id="3074" creationId="{0CEFAEEB-B906-1B45-A116-097950BEF772}"/>
          </ac:picMkLst>
        </pc:picChg>
      </pc:sldChg>
      <pc:sldChg chg="addSp delSp modSp add mod ord">
        <pc:chgData name="Shawn Jones" userId="f9ed118a-c4ba-4e58-ae89-19d3856cccb6" providerId="ADAL" clId="{A5D29EAF-5AE7-DB4A-A4F7-84DACA1F417F}" dt="2020-10-16T02:49:12.052" v="9480" actId="20578"/>
        <pc:sldMkLst>
          <pc:docMk/>
          <pc:sldMk cId="764066876" sldId="257"/>
        </pc:sldMkLst>
        <pc:spChg chg="mod">
          <ac:chgData name="Shawn Jones" userId="f9ed118a-c4ba-4e58-ae89-19d3856cccb6" providerId="ADAL" clId="{A5D29EAF-5AE7-DB4A-A4F7-84DACA1F417F}" dt="2020-10-04T20:38:25.053" v="2288" actId="14100"/>
          <ac:spMkLst>
            <pc:docMk/>
            <pc:sldMk cId="764066876" sldId="257"/>
            <ac:spMk id="2" creationId="{99BCE531-37A5-754A-B192-CCCFCBFA4495}"/>
          </ac:spMkLst>
        </pc:spChg>
        <pc:spChg chg="del">
          <ac:chgData name="Shawn Jones" userId="f9ed118a-c4ba-4e58-ae89-19d3856cccb6" providerId="ADAL" clId="{A5D29EAF-5AE7-DB4A-A4F7-84DACA1F417F}" dt="2020-10-04T17:18:02.445" v="134" actId="478"/>
          <ac:spMkLst>
            <pc:docMk/>
            <pc:sldMk cId="764066876" sldId="257"/>
            <ac:spMk id="3" creationId="{86CF62C2-793E-1A45-AA74-1BC0F80DE6B5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764066876" sldId="257"/>
            <ac:spMk id="3" creationId="{DB34DB8C-F44D-444E-AAE6-3345B51763F4}"/>
          </ac:spMkLst>
        </pc:spChg>
        <pc:spChg chg="add mod">
          <ac:chgData name="Shawn Jones" userId="f9ed118a-c4ba-4e58-ae89-19d3856cccb6" providerId="ADAL" clId="{A5D29EAF-5AE7-DB4A-A4F7-84DACA1F417F}" dt="2020-10-04T20:38:33.969" v="2291" actId="1076"/>
          <ac:spMkLst>
            <pc:docMk/>
            <pc:sldMk cId="764066876" sldId="257"/>
            <ac:spMk id="7" creationId="{B91C6C32-0374-E345-AF00-9CA14DF7AA45}"/>
          </ac:spMkLst>
        </pc:spChg>
        <pc:spChg chg="add mod">
          <ac:chgData name="Shawn Jones" userId="f9ed118a-c4ba-4e58-ae89-19d3856cccb6" providerId="ADAL" clId="{A5D29EAF-5AE7-DB4A-A4F7-84DACA1F417F}" dt="2020-10-15T22:25:51" v="6752" actId="404"/>
          <ac:spMkLst>
            <pc:docMk/>
            <pc:sldMk cId="764066876" sldId="257"/>
            <ac:spMk id="8" creationId="{1033B2F2-B695-474D-BB3A-32B4281A4393}"/>
          </ac:spMkLst>
        </pc:spChg>
        <pc:spChg chg="add del mod">
          <ac:chgData name="Shawn Jones" userId="f9ed118a-c4ba-4e58-ae89-19d3856cccb6" providerId="ADAL" clId="{A5D29EAF-5AE7-DB4A-A4F7-84DACA1F417F}" dt="2020-10-04T17:40:07.505" v="1038"/>
          <ac:spMkLst>
            <pc:docMk/>
            <pc:sldMk cId="764066876" sldId="257"/>
            <ac:spMk id="9" creationId="{BEFA10D7-3D58-5A40-9FE9-B2C70BB04C63}"/>
          </ac:spMkLst>
        </pc:spChg>
        <pc:spChg chg="add mod">
          <ac:chgData name="Shawn Jones" userId="f9ed118a-c4ba-4e58-ae89-19d3856cccb6" providerId="ADAL" clId="{A5D29EAF-5AE7-DB4A-A4F7-84DACA1F417F}" dt="2020-10-04T17:27:06.180" v="463"/>
          <ac:spMkLst>
            <pc:docMk/>
            <pc:sldMk cId="764066876" sldId="257"/>
            <ac:spMk id="10" creationId="{770BC62C-E646-AD45-8CB6-D8739B742239}"/>
          </ac:spMkLst>
        </pc:spChg>
        <pc:picChg chg="add del mod">
          <ac:chgData name="Shawn Jones" userId="f9ed118a-c4ba-4e58-ae89-19d3856cccb6" providerId="ADAL" clId="{A5D29EAF-5AE7-DB4A-A4F7-84DACA1F417F}" dt="2020-10-04T20:38:05.597" v="2284" actId="478"/>
          <ac:picMkLst>
            <pc:docMk/>
            <pc:sldMk cId="764066876" sldId="257"/>
            <ac:picMk id="3" creationId="{AC15FF8E-40B4-374D-A339-AFE25A21978E}"/>
          </ac:picMkLst>
        </pc:picChg>
        <pc:picChg chg="add mod">
          <ac:chgData name="Shawn Jones" userId="f9ed118a-c4ba-4e58-ae89-19d3856cccb6" providerId="ADAL" clId="{A5D29EAF-5AE7-DB4A-A4F7-84DACA1F417F}" dt="2020-10-04T20:39:10.255" v="2300" actId="14100"/>
          <ac:picMkLst>
            <pc:docMk/>
            <pc:sldMk cId="764066876" sldId="257"/>
            <ac:picMk id="4" creationId="{12B054CD-CC61-D647-8804-630DB38255F6}"/>
          </ac:picMkLst>
        </pc:picChg>
        <pc:picChg chg="add mod">
          <ac:chgData name="Shawn Jones" userId="f9ed118a-c4ba-4e58-ae89-19d3856cccb6" providerId="ADAL" clId="{A5D29EAF-5AE7-DB4A-A4F7-84DACA1F417F}" dt="2020-10-04T20:38:54.423" v="2295" actId="1076"/>
          <ac:picMkLst>
            <pc:docMk/>
            <pc:sldMk cId="764066876" sldId="257"/>
            <ac:picMk id="5" creationId="{DBEBF8D2-7B53-9942-A48D-B7B8FF111693}"/>
          </ac:picMkLst>
        </pc:picChg>
        <pc:picChg chg="add mod">
          <ac:chgData name="Shawn Jones" userId="f9ed118a-c4ba-4e58-ae89-19d3856cccb6" providerId="ADAL" clId="{A5D29EAF-5AE7-DB4A-A4F7-84DACA1F417F}" dt="2020-10-04T20:39:07.059" v="2299" actId="14100"/>
          <ac:picMkLst>
            <pc:docMk/>
            <pc:sldMk cId="764066876" sldId="257"/>
            <ac:picMk id="6" creationId="{398A62DD-4282-CD46-A55B-C90DD2F5382C}"/>
          </ac:picMkLst>
        </pc:picChg>
        <pc:picChg chg="add del mod">
          <ac:chgData name="Shawn Jones" userId="f9ed118a-c4ba-4e58-ae89-19d3856cccb6" providerId="ADAL" clId="{A5D29EAF-5AE7-DB4A-A4F7-84DACA1F417F}" dt="2020-10-04T20:36:08.101" v="2273" actId="478"/>
          <ac:picMkLst>
            <pc:docMk/>
            <pc:sldMk cId="764066876" sldId="257"/>
            <ac:picMk id="9" creationId="{ECBA7903-980E-524B-858C-51FE9F5A5D07}"/>
          </ac:picMkLst>
        </pc:picChg>
      </pc:sldChg>
      <pc:sldChg chg="add del">
        <pc:chgData name="Shawn Jones" userId="f9ed118a-c4ba-4e58-ae89-19d3856cccb6" providerId="ADAL" clId="{A5D29EAF-5AE7-DB4A-A4F7-84DACA1F417F}" dt="2020-10-04T17:24:05.675" v="434" actId="2696"/>
        <pc:sldMkLst>
          <pc:docMk/>
          <pc:sldMk cId="178048016" sldId="258"/>
        </pc:sldMkLst>
      </pc:sldChg>
      <pc:sldChg chg="addSp delSp modSp add mod ord">
        <pc:chgData name="Shawn Jones" userId="f9ed118a-c4ba-4e58-ae89-19d3856cccb6" providerId="ADAL" clId="{A5D29EAF-5AE7-DB4A-A4F7-84DACA1F417F}" dt="2020-10-18T18:18:53.786" v="11986" actId="1076"/>
        <pc:sldMkLst>
          <pc:docMk/>
          <pc:sldMk cId="4002990028" sldId="258"/>
        </pc:sldMkLst>
        <pc:spChg chg="mod">
          <ac:chgData name="Shawn Jones" userId="f9ed118a-c4ba-4e58-ae89-19d3856cccb6" providerId="ADAL" clId="{A5D29EAF-5AE7-DB4A-A4F7-84DACA1F417F}" dt="2020-10-04T17:26:11.344" v="452" actId="20577"/>
          <ac:spMkLst>
            <pc:docMk/>
            <pc:sldMk cId="4002990028" sldId="258"/>
            <ac:spMk id="2" creationId="{D807786C-94A6-C34F-A573-0A6428708F57}"/>
          </ac:spMkLst>
        </pc:spChg>
        <pc:spChg chg="add del mod">
          <ac:chgData name="Shawn Jones" userId="f9ed118a-c4ba-4e58-ae89-19d3856cccb6" providerId="ADAL" clId="{A5D29EAF-5AE7-DB4A-A4F7-84DACA1F417F}" dt="2020-10-04T17:26:29.386" v="458" actId="21"/>
          <ac:spMkLst>
            <pc:docMk/>
            <pc:sldMk cId="4002990028" sldId="258"/>
            <ac:spMk id="3" creationId="{4AC88C89-42FB-8040-BD11-68537017B276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4002990028" sldId="258"/>
            <ac:spMk id="4" creationId="{2C802E34-94F3-5F42-A787-554122804DB7}"/>
          </ac:spMkLst>
        </pc:spChg>
        <pc:spChg chg="add del mod">
          <ac:chgData name="Shawn Jones" userId="f9ed118a-c4ba-4e58-ae89-19d3856cccb6" providerId="ADAL" clId="{A5D29EAF-5AE7-DB4A-A4F7-84DACA1F417F}" dt="2020-10-04T17:40:07.505" v="1038"/>
          <ac:spMkLst>
            <pc:docMk/>
            <pc:sldMk cId="4002990028" sldId="258"/>
            <ac:spMk id="10" creationId="{7DFC876A-C770-4A4C-B4D7-CC94E98BFDB7}"/>
          </ac:spMkLst>
        </pc:spChg>
        <pc:spChg chg="add mod">
          <ac:chgData name="Shawn Jones" userId="f9ed118a-c4ba-4e58-ae89-19d3856cccb6" providerId="ADAL" clId="{A5D29EAF-5AE7-DB4A-A4F7-84DACA1F417F}" dt="2020-10-04T17:27:06.180" v="463"/>
          <ac:spMkLst>
            <pc:docMk/>
            <pc:sldMk cId="4002990028" sldId="258"/>
            <ac:spMk id="11" creationId="{4B3DAE85-655C-9E45-AB6A-D87A6AE413F0}"/>
          </ac:spMkLst>
        </pc:spChg>
        <pc:spChg chg="add mod">
          <ac:chgData name="Shawn Jones" userId="f9ed118a-c4ba-4e58-ae89-19d3856cccb6" providerId="ADAL" clId="{A5D29EAF-5AE7-DB4A-A4F7-84DACA1F417F}" dt="2020-10-18T18:18:48.839" v="11985" actId="20577"/>
          <ac:spMkLst>
            <pc:docMk/>
            <pc:sldMk cId="4002990028" sldId="258"/>
            <ac:spMk id="14" creationId="{4DCA8C6C-3146-114F-9B63-6BC1BEAF0378}"/>
          </ac:spMkLst>
        </pc:spChg>
        <pc:picChg chg="add mod">
          <ac:chgData name="Shawn Jones" userId="f9ed118a-c4ba-4e58-ae89-19d3856cccb6" providerId="ADAL" clId="{A5D29EAF-5AE7-DB4A-A4F7-84DACA1F417F}" dt="2020-10-18T18:18:53.786" v="11986" actId="1076"/>
          <ac:picMkLst>
            <pc:docMk/>
            <pc:sldMk cId="4002990028" sldId="258"/>
            <ac:picMk id="3" creationId="{F81AABDA-2C09-8D4F-9B43-4C4C03A56A14}"/>
          </ac:picMkLst>
        </pc:picChg>
        <pc:picChg chg="add del mod">
          <ac:chgData name="Shawn Jones" userId="f9ed118a-c4ba-4e58-ae89-19d3856cccb6" providerId="ADAL" clId="{A5D29EAF-5AE7-DB4A-A4F7-84DACA1F417F}" dt="2020-10-04T17:26:21.736" v="455"/>
          <ac:picMkLst>
            <pc:docMk/>
            <pc:sldMk cId="4002990028" sldId="258"/>
            <ac:picMk id="5" creationId="{A976D246-0B86-7E4C-9C1B-A4AAE3B8F325}"/>
          </ac:picMkLst>
        </pc:picChg>
        <pc:picChg chg="add del mod">
          <ac:chgData name="Shawn Jones" userId="f9ed118a-c4ba-4e58-ae89-19d3856cccb6" providerId="ADAL" clId="{A5D29EAF-5AE7-DB4A-A4F7-84DACA1F417F}" dt="2020-10-04T17:26:26.588" v="457"/>
          <ac:picMkLst>
            <pc:docMk/>
            <pc:sldMk cId="4002990028" sldId="258"/>
            <ac:picMk id="7" creationId="{4434F9D3-7500-484D-A118-826EBDA01729}"/>
          </ac:picMkLst>
        </pc:picChg>
        <pc:picChg chg="add mod">
          <ac:chgData name="Shawn Jones" userId="f9ed118a-c4ba-4e58-ae89-19d3856cccb6" providerId="ADAL" clId="{A5D29EAF-5AE7-DB4A-A4F7-84DACA1F417F}" dt="2020-10-04T17:27:09.287" v="464" actId="14100"/>
          <ac:picMkLst>
            <pc:docMk/>
            <pc:sldMk cId="4002990028" sldId="258"/>
            <ac:picMk id="9" creationId="{99827EAA-BC42-3C4A-B179-7FE8203A1C88}"/>
          </ac:picMkLst>
        </pc:picChg>
        <pc:picChg chg="add del mod">
          <ac:chgData name="Shawn Jones" userId="f9ed118a-c4ba-4e58-ae89-19d3856cccb6" providerId="ADAL" clId="{A5D29EAF-5AE7-DB4A-A4F7-84DACA1F417F}" dt="2020-10-04T17:27:13.150" v="466"/>
          <ac:picMkLst>
            <pc:docMk/>
            <pc:sldMk cId="4002990028" sldId="258"/>
            <ac:picMk id="13" creationId="{84ACF43D-3952-B44C-A05A-9E3729DCEC35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8T17:37:38.899" v="10199" actId="1076"/>
        <pc:sldMkLst>
          <pc:docMk/>
          <pc:sldMk cId="1733791180" sldId="259"/>
        </pc:sldMkLst>
        <pc:spChg chg="mod">
          <ac:chgData name="Shawn Jones" userId="f9ed118a-c4ba-4e58-ae89-19d3856cccb6" providerId="ADAL" clId="{A5D29EAF-5AE7-DB4A-A4F7-84DACA1F417F}" dt="2020-10-04T18:47:24.717" v="1725" actId="1076"/>
          <ac:spMkLst>
            <pc:docMk/>
            <pc:sldMk cId="1733791180" sldId="259"/>
            <ac:spMk id="2" creationId="{EAB72A09-4D0C-2A4A-8E58-C6706E0984F9}"/>
          </ac:spMkLst>
        </pc:spChg>
        <pc:spChg chg="add mod">
          <ac:chgData name="Shawn Jones" userId="f9ed118a-c4ba-4e58-ae89-19d3856cccb6" providerId="ADAL" clId="{A5D29EAF-5AE7-DB4A-A4F7-84DACA1F417F}" dt="2020-10-15T21:52:01.900" v="5907" actId="1076"/>
          <ac:spMkLst>
            <pc:docMk/>
            <pc:sldMk cId="1733791180" sldId="259"/>
            <ac:spMk id="3" creationId="{827A7F53-4EE8-7948-9F33-90DB597F1A67}"/>
          </ac:spMkLst>
        </pc:spChg>
        <pc:spChg chg="del">
          <ac:chgData name="Shawn Jones" userId="f9ed118a-c4ba-4e58-ae89-19d3856cccb6" providerId="ADAL" clId="{A5D29EAF-5AE7-DB4A-A4F7-84DACA1F417F}" dt="2020-10-04T17:30:12.022" v="767" actId="478"/>
          <ac:spMkLst>
            <pc:docMk/>
            <pc:sldMk cId="1733791180" sldId="259"/>
            <ac:spMk id="3" creationId="{8C06D50C-B58C-8F46-80FC-797FC3E5A60E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1733791180" sldId="259"/>
            <ac:spMk id="4" creationId="{D4617EA9-4E14-604E-AAE6-27B96749CA55}"/>
          </ac:spMkLst>
        </pc:spChg>
        <pc:spChg chg="del">
          <ac:chgData name="Shawn Jones" userId="f9ed118a-c4ba-4e58-ae89-19d3856cccb6" providerId="ADAL" clId="{A5D29EAF-5AE7-DB4A-A4F7-84DACA1F417F}" dt="2020-10-04T17:40:07.505" v="1038"/>
          <ac:spMkLst>
            <pc:docMk/>
            <pc:sldMk cId="1733791180" sldId="259"/>
            <ac:spMk id="4" creationId="{D9892955-F06E-B541-9074-E651BEEEAB7C}"/>
          </ac:spMkLst>
        </pc:spChg>
        <pc:spChg chg="add del mod">
          <ac:chgData name="Shawn Jones" userId="f9ed118a-c4ba-4e58-ae89-19d3856cccb6" providerId="ADAL" clId="{A5D29EAF-5AE7-DB4A-A4F7-84DACA1F417F}" dt="2020-10-04T17:30:34.251" v="776"/>
          <ac:spMkLst>
            <pc:docMk/>
            <pc:sldMk cId="1733791180" sldId="259"/>
            <ac:spMk id="6" creationId="{FEB83488-F6C8-D347-A0AB-B497E6EAAD5D}"/>
          </ac:spMkLst>
        </pc:spChg>
        <pc:spChg chg="add mod">
          <ac:chgData name="Shawn Jones" userId="f9ed118a-c4ba-4e58-ae89-19d3856cccb6" providerId="ADAL" clId="{A5D29EAF-5AE7-DB4A-A4F7-84DACA1F417F}" dt="2020-10-15T21:51:57.662" v="5906" actId="1076"/>
          <ac:spMkLst>
            <pc:docMk/>
            <pc:sldMk cId="1733791180" sldId="259"/>
            <ac:spMk id="14" creationId="{DEDC3B1F-6903-F542-AF66-E39B274934C2}"/>
          </ac:spMkLst>
        </pc:spChg>
        <pc:spChg chg="add mod">
          <ac:chgData name="Shawn Jones" userId="f9ed118a-c4ba-4e58-ae89-19d3856cccb6" providerId="ADAL" clId="{A5D29EAF-5AE7-DB4A-A4F7-84DACA1F417F}" dt="2020-10-15T21:52:09.751" v="5909" actId="1076"/>
          <ac:spMkLst>
            <pc:docMk/>
            <pc:sldMk cId="1733791180" sldId="259"/>
            <ac:spMk id="16" creationId="{78B5E827-EB03-C24F-99E1-4CC54CD9B224}"/>
          </ac:spMkLst>
        </pc:spChg>
        <pc:spChg chg="add mod">
          <ac:chgData name="Shawn Jones" userId="f9ed118a-c4ba-4e58-ae89-19d3856cccb6" providerId="ADAL" clId="{A5D29EAF-5AE7-DB4A-A4F7-84DACA1F417F}" dt="2020-10-15T21:52:26.270" v="5913" actId="1076"/>
          <ac:spMkLst>
            <pc:docMk/>
            <pc:sldMk cId="1733791180" sldId="259"/>
            <ac:spMk id="18" creationId="{451D9E55-16EC-3346-BDFB-2978C5A935BD}"/>
          </ac:spMkLst>
        </pc:spChg>
        <pc:spChg chg="add mod">
          <ac:chgData name="Shawn Jones" userId="f9ed118a-c4ba-4e58-ae89-19d3856cccb6" providerId="ADAL" clId="{A5D29EAF-5AE7-DB4A-A4F7-84DACA1F417F}" dt="2020-10-15T21:52:37.727" v="5922" actId="1036"/>
          <ac:spMkLst>
            <pc:docMk/>
            <pc:sldMk cId="1733791180" sldId="259"/>
            <ac:spMk id="20" creationId="{0C4CA513-641D-A044-B75D-BD5FE3B55096}"/>
          </ac:spMkLst>
        </pc:spChg>
        <pc:spChg chg="add mod">
          <ac:chgData name="Shawn Jones" userId="f9ed118a-c4ba-4e58-ae89-19d3856cccb6" providerId="ADAL" clId="{A5D29EAF-5AE7-DB4A-A4F7-84DACA1F417F}" dt="2020-10-15T19:38:53.922" v="4882" actId="1076"/>
          <ac:spMkLst>
            <pc:docMk/>
            <pc:sldMk cId="1733791180" sldId="259"/>
            <ac:spMk id="22" creationId="{09A2F371-EFC7-EA44-98DD-B74FB3A13935}"/>
          </ac:spMkLst>
        </pc:spChg>
        <pc:spChg chg="add del mod">
          <ac:chgData name="Shawn Jones" userId="f9ed118a-c4ba-4e58-ae89-19d3856cccb6" providerId="ADAL" clId="{A5D29EAF-5AE7-DB4A-A4F7-84DACA1F417F}" dt="2020-10-18T17:37:35.461" v="10198" actId="478"/>
          <ac:spMkLst>
            <pc:docMk/>
            <pc:sldMk cId="1733791180" sldId="259"/>
            <ac:spMk id="23" creationId="{444B6BCB-1C2E-594F-8B62-357DF667FB6C}"/>
          </ac:spMkLst>
        </pc:spChg>
        <pc:spChg chg="add mod">
          <ac:chgData name="Shawn Jones" userId="f9ed118a-c4ba-4e58-ae89-19d3856cccb6" providerId="ADAL" clId="{A5D29EAF-5AE7-DB4A-A4F7-84DACA1F417F}" dt="2020-10-15T19:39:17.694" v="4888" actId="1076"/>
          <ac:spMkLst>
            <pc:docMk/>
            <pc:sldMk cId="1733791180" sldId="259"/>
            <ac:spMk id="24" creationId="{613D78AC-CB54-B846-A897-FF63F7DD050B}"/>
          </ac:spMkLst>
        </pc:spChg>
        <pc:spChg chg="add mod">
          <ac:chgData name="Shawn Jones" userId="f9ed118a-c4ba-4e58-ae89-19d3856cccb6" providerId="ADAL" clId="{A5D29EAF-5AE7-DB4A-A4F7-84DACA1F417F}" dt="2020-10-18T17:37:38.899" v="10199" actId="1076"/>
          <ac:spMkLst>
            <pc:docMk/>
            <pc:sldMk cId="1733791180" sldId="259"/>
            <ac:spMk id="26" creationId="{0CE3491C-7751-554B-A254-37B7183EA85C}"/>
          </ac:spMkLst>
        </pc:spChg>
        <pc:picChg chg="add del mod">
          <ac:chgData name="Shawn Jones" userId="f9ed118a-c4ba-4e58-ae89-19d3856cccb6" providerId="ADAL" clId="{A5D29EAF-5AE7-DB4A-A4F7-84DACA1F417F}" dt="2020-10-04T17:52:13.634" v="1118" actId="478"/>
          <ac:picMkLst>
            <pc:docMk/>
            <pc:sldMk cId="1733791180" sldId="259"/>
            <ac:picMk id="3" creationId="{66B94C20-9624-9D40-97C1-5F57FBA9A540}"/>
          </ac:picMkLst>
        </pc:picChg>
        <pc:picChg chg="add del mod">
          <ac:chgData name="Shawn Jones" userId="f9ed118a-c4ba-4e58-ae89-19d3856cccb6" providerId="ADAL" clId="{A5D29EAF-5AE7-DB4A-A4F7-84DACA1F417F}" dt="2020-10-04T17:52:34.229" v="1125" actId="21"/>
          <ac:picMkLst>
            <pc:docMk/>
            <pc:sldMk cId="1733791180" sldId="259"/>
            <ac:picMk id="4" creationId="{4DB7B0A4-A622-8C49-85C3-18394592B30A}"/>
          </ac:picMkLst>
        </pc:picChg>
        <pc:picChg chg="add del mod">
          <ac:chgData name="Shawn Jones" userId="f9ed118a-c4ba-4e58-ae89-19d3856cccb6" providerId="ADAL" clId="{A5D29EAF-5AE7-DB4A-A4F7-84DACA1F417F}" dt="2020-10-04T17:52:31.484" v="1124" actId="478"/>
          <ac:picMkLst>
            <pc:docMk/>
            <pc:sldMk cId="1733791180" sldId="259"/>
            <ac:picMk id="6" creationId="{F868AB37-3418-A543-81E9-CCB2C7EB3521}"/>
          </ac:picMkLst>
        </pc:picChg>
        <pc:picChg chg="add mod">
          <ac:chgData name="Shawn Jones" userId="f9ed118a-c4ba-4e58-ae89-19d3856cccb6" providerId="ADAL" clId="{A5D29EAF-5AE7-DB4A-A4F7-84DACA1F417F}" dt="2020-10-15T21:52:29.652" v="5914" actId="1076"/>
          <ac:picMkLst>
            <pc:docMk/>
            <pc:sldMk cId="1733791180" sldId="259"/>
            <ac:picMk id="7" creationId="{A50CCBCC-9057-FE43-B5A3-5AC2BC65D304}"/>
          </ac:picMkLst>
        </pc:picChg>
        <pc:picChg chg="add del mod">
          <ac:chgData name="Shawn Jones" userId="f9ed118a-c4ba-4e58-ae89-19d3856cccb6" providerId="ADAL" clId="{A5D29EAF-5AE7-DB4A-A4F7-84DACA1F417F}" dt="2020-10-04T18:51:13.823" v="1733" actId="478"/>
          <ac:picMkLst>
            <pc:docMk/>
            <pc:sldMk cId="1733791180" sldId="259"/>
            <ac:picMk id="8" creationId="{7A8FF62F-6B0D-6D47-9420-763A28BCEC03}"/>
          </ac:picMkLst>
        </pc:picChg>
        <pc:picChg chg="add mod">
          <ac:chgData name="Shawn Jones" userId="f9ed118a-c4ba-4e58-ae89-19d3856cccb6" providerId="ADAL" clId="{A5D29EAF-5AE7-DB4A-A4F7-84DACA1F417F}" dt="2020-10-04T18:51:29.880" v="1737" actId="1076"/>
          <ac:picMkLst>
            <pc:docMk/>
            <pc:sldMk cId="1733791180" sldId="259"/>
            <ac:picMk id="9" creationId="{F5BA89E1-B717-A742-B01F-E2EBD267C6A0}"/>
          </ac:picMkLst>
        </pc:picChg>
        <pc:picChg chg="add del mod">
          <ac:chgData name="Shawn Jones" userId="f9ed118a-c4ba-4e58-ae89-19d3856cccb6" providerId="ADAL" clId="{A5D29EAF-5AE7-DB4A-A4F7-84DACA1F417F}" dt="2020-10-04T18:17:50.663" v="1663" actId="21"/>
          <ac:picMkLst>
            <pc:docMk/>
            <pc:sldMk cId="1733791180" sldId="259"/>
            <ac:picMk id="11" creationId="{515EF613-A002-3C44-85CE-251C2EEA2CF7}"/>
          </ac:picMkLst>
        </pc:picChg>
        <pc:picChg chg="add mod">
          <ac:chgData name="Shawn Jones" userId="f9ed118a-c4ba-4e58-ae89-19d3856cccb6" providerId="ADAL" clId="{A5D29EAF-5AE7-DB4A-A4F7-84DACA1F417F}" dt="2020-10-15T21:52:06.101" v="5908" actId="1076"/>
          <ac:picMkLst>
            <pc:docMk/>
            <pc:sldMk cId="1733791180" sldId="259"/>
            <ac:picMk id="13" creationId="{FCAAD193-EF11-5340-B697-08A791797298}"/>
          </ac:picMkLst>
        </pc:picChg>
        <pc:picChg chg="add mod">
          <ac:chgData name="Shawn Jones" userId="f9ed118a-c4ba-4e58-ae89-19d3856cccb6" providerId="ADAL" clId="{A5D29EAF-5AE7-DB4A-A4F7-84DACA1F417F}" dt="2020-10-15T21:51:53.700" v="5905" actId="1076"/>
          <ac:picMkLst>
            <pc:docMk/>
            <pc:sldMk cId="1733791180" sldId="259"/>
            <ac:picMk id="15" creationId="{379F929A-E78E-A746-A43D-3CCE99B91EF3}"/>
          </ac:picMkLst>
        </pc:picChg>
        <pc:picChg chg="add del mod">
          <ac:chgData name="Shawn Jones" userId="f9ed118a-c4ba-4e58-ae89-19d3856cccb6" providerId="ADAL" clId="{A5D29EAF-5AE7-DB4A-A4F7-84DACA1F417F}" dt="2020-10-18T17:37:33.496" v="10197" actId="478"/>
          <ac:picMkLst>
            <pc:docMk/>
            <pc:sldMk cId="1733791180" sldId="259"/>
            <ac:picMk id="17" creationId="{4CB03D88-6417-AA41-8EF7-B7E1756B8B07}"/>
          </ac:picMkLst>
        </pc:picChg>
        <pc:picChg chg="add mod">
          <ac:chgData name="Shawn Jones" userId="f9ed118a-c4ba-4e58-ae89-19d3856cccb6" providerId="ADAL" clId="{A5D29EAF-5AE7-DB4A-A4F7-84DACA1F417F}" dt="2020-10-15T21:52:22.101" v="5912" actId="1076"/>
          <ac:picMkLst>
            <pc:docMk/>
            <pc:sldMk cId="1733791180" sldId="259"/>
            <ac:picMk id="19" creationId="{CB91EF2F-7BF3-D346-9163-7AC42B74087F}"/>
          </ac:picMkLst>
        </pc:picChg>
        <pc:picChg chg="add mod">
          <ac:chgData name="Shawn Jones" userId="f9ed118a-c4ba-4e58-ae89-19d3856cccb6" providerId="ADAL" clId="{A5D29EAF-5AE7-DB4A-A4F7-84DACA1F417F}" dt="2020-10-15T19:39:14.832" v="4887" actId="14100"/>
          <ac:picMkLst>
            <pc:docMk/>
            <pc:sldMk cId="1733791180" sldId="259"/>
            <ac:picMk id="21" creationId="{88FCF926-F8A0-414E-8FB3-8A2194C8EA80}"/>
          </ac:picMkLst>
        </pc:picChg>
        <pc:picChg chg="add del mod">
          <ac:chgData name="Shawn Jones" userId="f9ed118a-c4ba-4e58-ae89-19d3856cccb6" providerId="ADAL" clId="{A5D29EAF-5AE7-DB4A-A4F7-84DACA1F417F}" dt="2020-10-04T18:32:42.418" v="1686" actId="478"/>
          <ac:picMkLst>
            <pc:docMk/>
            <pc:sldMk cId="1733791180" sldId="259"/>
            <ac:picMk id="23" creationId="{AC17FB7D-21A2-9F41-8016-98FD394B3EA8}"/>
          </ac:picMkLst>
        </pc:picChg>
        <pc:picChg chg="add mod">
          <ac:chgData name="Shawn Jones" userId="f9ed118a-c4ba-4e58-ae89-19d3856cccb6" providerId="ADAL" clId="{A5D29EAF-5AE7-DB4A-A4F7-84DACA1F417F}" dt="2020-10-15T21:51:51.503" v="5904" actId="1076"/>
          <ac:picMkLst>
            <pc:docMk/>
            <pc:sldMk cId="1733791180" sldId="259"/>
            <ac:picMk id="25" creationId="{1841969D-45D6-EF43-97D4-E43147D2C809}"/>
          </ac:picMkLst>
        </pc:picChg>
      </pc:sldChg>
      <pc:sldChg chg="addSp delSp modSp add mod modClrScheme chgLayout modNotesTx">
        <pc:chgData name="Shawn Jones" userId="f9ed118a-c4ba-4e58-ae89-19d3856cccb6" providerId="ADAL" clId="{A5D29EAF-5AE7-DB4A-A4F7-84DACA1F417F}" dt="2020-10-19T03:45:10.601" v="14656" actId="1076"/>
        <pc:sldMkLst>
          <pc:docMk/>
          <pc:sldMk cId="2638448741" sldId="260"/>
        </pc:sldMkLst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638448741" sldId="260"/>
            <ac:spMk id="2" creationId="{5CE5A027-5490-CE43-84AC-59CF36CD4E79}"/>
          </ac:spMkLst>
        </pc:spChg>
        <pc:spChg chg="del mod ord">
          <ac:chgData name="Shawn Jones" userId="f9ed118a-c4ba-4e58-ae89-19d3856cccb6" providerId="ADAL" clId="{A5D29EAF-5AE7-DB4A-A4F7-84DACA1F417F}" dt="2020-10-04T17:38:13.734" v="819" actId="700"/>
          <ac:spMkLst>
            <pc:docMk/>
            <pc:sldMk cId="2638448741" sldId="260"/>
            <ac:spMk id="2" creationId="{BC4DA0F2-8B53-A44A-9639-4CB1504E9317}"/>
          </ac:spMkLst>
        </pc:spChg>
        <pc:spChg chg="del">
          <ac:chgData name="Shawn Jones" userId="f9ed118a-c4ba-4e58-ae89-19d3856cccb6" providerId="ADAL" clId="{A5D29EAF-5AE7-DB4A-A4F7-84DACA1F417F}" dt="2020-10-04T17:38:13.734" v="819" actId="700"/>
          <ac:spMkLst>
            <pc:docMk/>
            <pc:sldMk cId="2638448741" sldId="260"/>
            <ac:spMk id="3" creationId="{68C14E5B-91D9-3945-A748-7D8B953CBF99}"/>
          </ac:spMkLst>
        </pc:spChg>
        <pc:spChg chg="add del mod">
          <ac:chgData name="Shawn Jones" userId="f9ed118a-c4ba-4e58-ae89-19d3856cccb6" providerId="ADAL" clId="{A5D29EAF-5AE7-DB4A-A4F7-84DACA1F417F}" dt="2020-10-18T21:37:52.745" v="13057" actId="478"/>
          <ac:spMkLst>
            <pc:docMk/>
            <pc:sldMk cId="2638448741" sldId="260"/>
            <ac:spMk id="3" creationId="{D23468B3-0925-2142-8FAE-609D1E893EBA}"/>
          </ac:spMkLst>
        </pc:spChg>
        <pc:spChg chg="del mod ord">
          <ac:chgData name="Shawn Jones" userId="f9ed118a-c4ba-4e58-ae89-19d3856cccb6" providerId="ADAL" clId="{A5D29EAF-5AE7-DB4A-A4F7-84DACA1F417F}" dt="2020-10-04T17:40:07.505" v="1038"/>
          <ac:spMkLst>
            <pc:docMk/>
            <pc:sldMk cId="2638448741" sldId="260"/>
            <ac:spMk id="4" creationId="{647B56F1-CA10-F24F-ACC0-B4FC6409928D}"/>
          </ac:spMkLst>
        </pc:spChg>
        <pc:spChg chg="add mod">
          <ac:chgData name="Shawn Jones" userId="f9ed118a-c4ba-4e58-ae89-19d3856cccb6" providerId="ADAL" clId="{A5D29EAF-5AE7-DB4A-A4F7-84DACA1F417F}" dt="2020-10-18T21:38:11.165" v="13061" actId="1076"/>
          <ac:spMkLst>
            <pc:docMk/>
            <pc:sldMk cId="2638448741" sldId="260"/>
            <ac:spMk id="4" creationId="{EC7E75BE-976E-634C-9E27-2D604065711E}"/>
          </ac:spMkLst>
        </pc:spChg>
        <pc:spChg chg="mod ord">
          <ac:chgData name="Shawn Jones" userId="f9ed118a-c4ba-4e58-ae89-19d3856cccb6" providerId="ADAL" clId="{A5D29EAF-5AE7-DB4A-A4F7-84DACA1F417F}" dt="2020-10-04T17:38:13.734" v="819" actId="700"/>
          <ac:spMkLst>
            <pc:docMk/>
            <pc:sldMk cId="2638448741" sldId="260"/>
            <ac:spMk id="5" creationId="{9C518763-5E0B-5342-9850-8F0B781A8849}"/>
          </ac:spMkLst>
        </pc:spChg>
        <pc:spChg chg="add mod ord">
          <ac:chgData name="Shawn Jones" userId="f9ed118a-c4ba-4e58-ae89-19d3856cccb6" providerId="ADAL" clId="{A5D29EAF-5AE7-DB4A-A4F7-84DACA1F417F}" dt="2020-10-19T03:45:01.536" v="14655" actId="20577"/>
          <ac:spMkLst>
            <pc:docMk/>
            <pc:sldMk cId="2638448741" sldId="260"/>
            <ac:spMk id="6" creationId="{D5B97C8B-A1FB-B444-9285-4327198CEA6D}"/>
          </ac:spMkLst>
        </pc:spChg>
        <pc:spChg chg="add mod">
          <ac:chgData name="Shawn Jones" userId="f9ed118a-c4ba-4e58-ae89-19d3856cccb6" providerId="ADAL" clId="{A5D29EAF-5AE7-DB4A-A4F7-84DACA1F417F}" dt="2020-10-18T23:06:16.646" v="14132" actId="1076"/>
          <ac:spMkLst>
            <pc:docMk/>
            <pc:sldMk cId="2638448741" sldId="260"/>
            <ac:spMk id="7" creationId="{7B6F94FF-A6B6-2C49-A7A7-B7F296897E67}"/>
          </ac:spMkLst>
        </pc:spChg>
        <pc:spChg chg="add mod">
          <ac:chgData name="Shawn Jones" userId="f9ed118a-c4ba-4e58-ae89-19d3856cccb6" providerId="ADAL" clId="{A5D29EAF-5AE7-DB4A-A4F7-84DACA1F417F}" dt="2020-10-18T21:38:18.485" v="13063" actId="1076"/>
          <ac:spMkLst>
            <pc:docMk/>
            <pc:sldMk cId="2638448741" sldId="260"/>
            <ac:spMk id="8" creationId="{28727759-E98D-7046-83A5-32F424F7A3E3}"/>
          </ac:spMkLst>
        </pc:spChg>
        <pc:spChg chg="add mod">
          <ac:chgData name="Shawn Jones" userId="f9ed118a-c4ba-4e58-ae89-19d3856cccb6" providerId="ADAL" clId="{A5D29EAF-5AE7-DB4A-A4F7-84DACA1F417F}" dt="2020-10-18T21:38:23.678" v="13065" actId="1076"/>
          <ac:spMkLst>
            <pc:docMk/>
            <pc:sldMk cId="2638448741" sldId="260"/>
            <ac:spMk id="9" creationId="{D8628BF7-AEE9-C747-B4E5-5076394D9DD6}"/>
          </ac:spMkLst>
        </pc:spChg>
        <pc:spChg chg="add mod">
          <ac:chgData name="Shawn Jones" userId="f9ed118a-c4ba-4e58-ae89-19d3856cccb6" providerId="ADAL" clId="{A5D29EAF-5AE7-DB4A-A4F7-84DACA1F417F}" dt="2020-10-18T23:08:22.778" v="14158" actId="20577"/>
          <ac:spMkLst>
            <pc:docMk/>
            <pc:sldMk cId="2638448741" sldId="260"/>
            <ac:spMk id="10" creationId="{881F2D74-D4F5-7B4A-BEF2-3BC34CCA858F}"/>
          </ac:spMkLst>
        </pc:spChg>
        <pc:spChg chg="add mod">
          <ac:chgData name="Shawn Jones" userId="f9ed118a-c4ba-4e58-ae89-19d3856cccb6" providerId="ADAL" clId="{A5D29EAF-5AE7-DB4A-A4F7-84DACA1F417F}" dt="2020-10-18T23:04:56.086" v="13974" actId="20577"/>
          <ac:spMkLst>
            <pc:docMk/>
            <pc:sldMk cId="2638448741" sldId="260"/>
            <ac:spMk id="11" creationId="{BE422DCA-0F0B-F24B-9939-EDEB450A3441}"/>
          </ac:spMkLst>
        </pc:spChg>
        <pc:spChg chg="add mod">
          <ac:chgData name="Shawn Jones" userId="f9ed118a-c4ba-4e58-ae89-19d3856cccb6" providerId="ADAL" clId="{A5D29EAF-5AE7-DB4A-A4F7-84DACA1F417F}" dt="2020-10-18T23:05:13.429" v="13991" actId="20577"/>
          <ac:spMkLst>
            <pc:docMk/>
            <pc:sldMk cId="2638448741" sldId="260"/>
            <ac:spMk id="12" creationId="{AD7B606D-E047-D64F-9517-5A5A168AB8C8}"/>
          </ac:spMkLst>
        </pc:spChg>
        <pc:spChg chg="add mod">
          <ac:chgData name="Shawn Jones" userId="f9ed118a-c4ba-4e58-ae89-19d3856cccb6" providerId="ADAL" clId="{A5D29EAF-5AE7-DB4A-A4F7-84DACA1F417F}" dt="2020-10-18T23:07:13.791" v="14139" actId="20577"/>
          <ac:spMkLst>
            <pc:docMk/>
            <pc:sldMk cId="2638448741" sldId="260"/>
            <ac:spMk id="13" creationId="{EB7373E6-CF04-8F43-BC14-4C36CFFB1C27}"/>
          </ac:spMkLst>
        </pc:spChg>
        <pc:spChg chg="add mod">
          <ac:chgData name="Shawn Jones" userId="f9ed118a-c4ba-4e58-ae89-19d3856cccb6" providerId="ADAL" clId="{A5D29EAF-5AE7-DB4A-A4F7-84DACA1F417F}" dt="2020-10-18T23:05:33.614" v="14026" actId="20577"/>
          <ac:spMkLst>
            <pc:docMk/>
            <pc:sldMk cId="2638448741" sldId="260"/>
            <ac:spMk id="14" creationId="{D6B928CA-EDA6-1642-9B2E-5F839347C827}"/>
          </ac:spMkLst>
        </pc:spChg>
        <pc:spChg chg="add mod">
          <ac:chgData name="Shawn Jones" userId="f9ed118a-c4ba-4e58-ae89-19d3856cccb6" providerId="ADAL" clId="{A5D29EAF-5AE7-DB4A-A4F7-84DACA1F417F}" dt="2020-10-18T23:06:21.276" v="14133" actId="1076"/>
          <ac:spMkLst>
            <pc:docMk/>
            <pc:sldMk cId="2638448741" sldId="260"/>
            <ac:spMk id="16" creationId="{9CC15E4E-3CA5-C94C-B87C-0E941EDFE780}"/>
          </ac:spMkLst>
        </pc:spChg>
        <pc:spChg chg="add mod">
          <ac:chgData name="Shawn Jones" userId="f9ed118a-c4ba-4e58-ae89-19d3856cccb6" providerId="ADAL" clId="{A5D29EAF-5AE7-DB4A-A4F7-84DACA1F417F}" dt="2020-10-19T03:45:10.601" v="14656" actId="1076"/>
          <ac:spMkLst>
            <pc:docMk/>
            <pc:sldMk cId="2638448741" sldId="260"/>
            <ac:spMk id="17" creationId="{19516D34-BAE7-5243-8CA4-079CD5397310}"/>
          </ac:spMkLst>
        </pc:spChg>
        <pc:graphicFrameChg chg="add del mod modGraphic">
          <ac:chgData name="Shawn Jones" userId="f9ed118a-c4ba-4e58-ae89-19d3856cccb6" providerId="ADAL" clId="{A5D29EAF-5AE7-DB4A-A4F7-84DACA1F417F}" dt="2020-10-15T21:42:15.553" v="5817" actId="21"/>
          <ac:graphicFrameMkLst>
            <pc:docMk/>
            <pc:sldMk cId="2638448741" sldId="260"/>
            <ac:graphicFrameMk id="4" creationId="{8016F550-239B-1240-80D1-6ECEDB85A432}"/>
          </ac:graphicFrameMkLst>
        </pc:graphicFrameChg>
        <pc:picChg chg="add mod">
          <ac:chgData name="Shawn Jones" userId="f9ed118a-c4ba-4e58-ae89-19d3856cccb6" providerId="ADAL" clId="{A5D29EAF-5AE7-DB4A-A4F7-84DACA1F417F}" dt="2020-10-18T21:37:05.770" v="13040" actId="1076"/>
          <ac:picMkLst>
            <pc:docMk/>
            <pc:sldMk cId="2638448741" sldId="260"/>
            <ac:picMk id="2050" creationId="{94B8E550-29B8-C64A-9A5D-A3D057AB91D2}"/>
          </ac:picMkLst>
        </pc:picChg>
      </pc:sldChg>
      <pc:sldChg chg="addSp delSp modSp add mod ord">
        <pc:chgData name="Shawn Jones" userId="f9ed118a-c4ba-4e58-ae89-19d3856cccb6" providerId="ADAL" clId="{A5D29EAF-5AE7-DB4A-A4F7-84DACA1F417F}" dt="2020-10-18T17:54:16.804" v="10809" actId="1076"/>
        <pc:sldMkLst>
          <pc:docMk/>
          <pc:sldMk cId="3934276174" sldId="261"/>
        </pc:sldMkLst>
        <pc:spChg chg="mod">
          <ac:chgData name="Shawn Jones" userId="f9ed118a-c4ba-4e58-ae89-19d3856cccb6" providerId="ADAL" clId="{A5D29EAF-5AE7-DB4A-A4F7-84DACA1F417F}" dt="2020-10-04T17:58:34.864" v="1303" actId="1076"/>
          <ac:spMkLst>
            <pc:docMk/>
            <pc:sldMk cId="3934276174" sldId="261"/>
            <ac:spMk id="2" creationId="{1F2032CE-4FF1-A746-A4D6-11F77E09E042}"/>
          </ac:spMkLst>
        </pc:spChg>
        <pc:spChg chg="del mod">
          <ac:chgData name="Shawn Jones" userId="f9ed118a-c4ba-4e58-ae89-19d3856cccb6" providerId="ADAL" clId="{A5D29EAF-5AE7-DB4A-A4F7-84DACA1F417F}" dt="2020-10-04T17:53:25.318" v="1131" actId="478"/>
          <ac:spMkLst>
            <pc:docMk/>
            <pc:sldMk cId="3934276174" sldId="261"/>
            <ac:spMk id="3" creationId="{000DB773-DD2D-3C49-B634-9C60904F636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934276174" sldId="261"/>
            <ac:spMk id="3" creationId="{A36A8DC8-BBF3-384F-8376-7D3580B6731F}"/>
          </ac:spMkLst>
        </pc:spChg>
        <pc:spChg chg="add mod">
          <ac:chgData name="Shawn Jones" userId="f9ed118a-c4ba-4e58-ae89-19d3856cccb6" providerId="ADAL" clId="{A5D29EAF-5AE7-DB4A-A4F7-84DACA1F417F}" dt="2020-10-18T17:54:08.355" v="10807" actId="14100"/>
          <ac:spMkLst>
            <pc:docMk/>
            <pc:sldMk cId="3934276174" sldId="261"/>
            <ac:spMk id="4" creationId="{6AFA44DD-D537-FF4E-AC55-2F2EA5B93528}"/>
          </ac:spMkLst>
        </pc:spChg>
        <pc:spChg chg="del">
          <ac:chgData name="Shawn Jones" userId="f9ed118a-c4ba-4e58-ae89-19d3856cccb6" providerId="ADAL" clId="{A5D29EAF-5AE7-DB4A-A4F7-84DACA1F417F}" dt="2020-10-04T17:40:07.505" v="1038"/>
          <ac:spMkLst>
            <pc:docMk/>
            <pc:sldMk cId="3934276174" sldId="261"/>
            <ac:spMk id="4" creationId="{76FB53D3-9897-F741-A6A4-357565857EAD}"/>
          </ac:spMkLst>
        </pc:spChg>
        <pc:spChg chg="add mod">
          <ac:chgData name="Shawn Jones" userId="f9ed118a-c4ba-4e58-ae89-19d3856cccb6" providerId="ADAL" clId="{A5D29EAF-5AE7-DB4A-A4F7-84DACA1F417F}" dt="2020-10-18T17:53:35.399" v="10801" actId="14100"/>
          <ac:spMkLst>
            <pc:docMk/>
            <pc:sldMk cId="3934276174" sldId="261"/>
            <ac:spMk id="7" creationId="{FE98DE13-3F94-F842-9B48-1B5E88F3EA91}"/>
          </ac:spMkLst>
        </pc:spChg>
        <pc:spChg chg="add mod">
          <ac:chgData name="Shawn Jones" userId="f9ed118a-c4ba-4e58-ae89-19d3856cccb6" providerId="ADAL" clId="{A5D29EAF-5AE7-DB4A-A4F7-84DACA1F417F}" dt="2020-10-13T21:46:40.088" v="3992" actId="20577"/>
          <ac:spMkLst>
            <pc:docMk/>
            <pc:sldMk cId="3934276174" sldId="261"/>
            <ac:spMk id="10" creationId="{AE10E33F-FBDB-A84A-9AE6-7A7378122750}"/>
          </ac:spMkLst>
        </pc:spChg>
        <pc:spChg chg="add mod">
          <ac:chgData name="Shawn Jones" userId="f9ed118a-c4ba-4e58-ae89-19d3856cccb6" providerId="ADAL" clId="{A5D29EAF-5AE7-DB4A-A4F7-84DACA1F417F}" dt="2020-10-18T17:54:16.804" v="10809" actId="1076"/>
          <ac:spMkLst>
            <pc:docMk/>
            <pc:sldMk cId="3934276174" sldId="261"/>
            <ac:spMk id="13" creationId="{67558EE8-02EE-F647-8F71-30F452D9E281}"/>
          </ac:spMkLst>
        </pc:spChg>
        <pc:spChg chg="add mod">
          <ac:chgData name="Shawn Jones" userId="f9ed118a-c4ba-4e58-ae89-19d3856cccb6" providerId="ADAL" clId="{A5D29EAF-5AE7-DB4A-A4F7-84DACA1F417F}" dt="2020-10-15T22:26:04.741" v="6754"/>
          <ac:spMkLst>
            <pc:docMk/>
            <pc:sldMk cId="3934276174" sldId="261"/>
            <ac:spMk id="14" creationId="{F6A8F16E-5FC7-9B40-BCED-30A86BD57F8B}"/>
          </ac:spMkLst>
        </pc:spChg>
        <pc:spChg chg="add mod">
          <ac:chgData name="Shawn Jones" userId="f9ed118a-c4ba-4e58-ae89-19d3856cccb6" providerId="ADAL" clId="{A5D29EAF-5AE7-DB4A-A4F7-84DACA1F417F}" dt="2020-10-18T17:53:55.948" v="10805" actId="14100"/>
          <ac:spMkLst>
            <pc:docMk/>
            <pc:sldMk cId="3934276174" sldId="261"/>
            <ac:spMk id="15" creationId="{96460951-CE5E-274F-8FDC-B9477B79C21E}"/>
          </ac:spMkLst>
        </pc:spChg>
        <pc:picChg chg="add del mod">
          <ac:chgData name="Shawn Jones" userId="f9ed118a-c4ba-4e58-ae89-19d3856cccb6" providerId="ADAL" clId="{A5D29EAF-5AE7-DB4A-A4F7-84DACA1F417F}" dt="2020-10-04T17:55:27.655" v="1267" actId="478"/>
          <ac:picMkLst>
            <pc:docMk/>
            <pc:sldMk cId="3934276174" sldId="261"/>
            <ac:picMk id="6" creationId="{7D0D8EE7-F72E-BF44-A6F2-571DB8A55202}"/>
          </ac:picMkLst>
        </pc:picChg>
        <pc:picChg chg="add mod">
          <ac:chgData name="Shawn Jones" userId="f9ed118a-c4ba-4e58-ae89-19d3856cccb6" providerId="ADAL" clId="{A5D29EAF-5AE7-DB4A-A4F7-84DACA1F417F}" dt="2020-10-18T17:52:59.098" v="10794" actId="14100"/>
          <ac:picMkLst>
            <pc:docMk/>
            <pc:sldMk cId="3934276174" sldId="261"/>
            <ac:picMk id="9" creationId="{7DAEF120-6996-AB4A-AA9D-90EFB81FC823}"/>
          </ac:picMkLst>
        </pc:picChg>
        <pc:picChg chg="add mod">
          <ac:chgData name="Shawn Jones" userId="f9ed118a-c4ba-4e58-ae89-19d3856cccb6" providerId="ADAL" clId="{A5D29EAF-5AE7-DB4A-A4F7-84DACA1F417F}" dt="2020-10-18T17:52:35.298" v="10788" actId="14100"/>
          <ac:picMkLst>
            <pc:docMk/>
            <pc:sldMk cId="3934276174" sldId="261"/>
            <ac:picMk id="12" creationId="{57F8072A-22F2-3B4A-AF9A-0FC4EB8F3ADC}"/>
          </ac:picMkLst>
        </pc:picChg>
      </pc:sldChg>
      <pc:sldChg chg="modSp add del mod">
        <pc:chgData name="Shawn Jones" userId="f9ed118a-c4ba-4e58-ae89-19d3856cccb6" providerId="ADAL" clId="{A5D29EAF-5AE7-DB4A-A4F7-84DACA1F417F}" dt="2020-10-15T19:33:39.216" v="4634" actId="2696"/>
        <pc:sldMkLst>
          <pc:docMk/>
          <pc:sldMk cId="1548155140" sldId="262"/>
        </pc:sldMkLst>
        <pc:spChg chg="mod">
          <ac:chgData name="Shawn Jones" userId="f9ed118a-c4ba-4e58-ae89-19d3856cccb6" providerId="ADAL" clId="{A5D29EAF-5AE7-DB4A-A4F7-84DACA1F417F}" dt="2020-10-04T20:07:26.415" v="2266" actId="20577"/>
          <ac:spMkLst>
            <pc:docMk/>
            <pc:sldMk cId="1548155140" sldId="262"/>
            <ac:spMk id="2" creationId="{1760E989-9757-D349-8580-255A6FFED753}"/>
          </ac:spMkLst>
        </pc:spChg>
      </pc:sldChg>
      <pc:sldChg chg="addSp delSp modSp add mod ord modShow">
        <pc:chgData name="Shawn Jones" userId="f9ed118a-c4ba-4e58-ae89-19d3856cccb6" providerId="ADAL" clId="{A5D29EAF-5AE7-DB4A-A4F7-84DACA1F417F}" dt="2020-10-15T21:51:28.499" v="5902"/>
        <pc:sldMkLst>
          <pc:docMk/>
          <pc:sldMk cId="3144028120" sldId="263"/>
        </pc:sldMkLst>
        <pc:spChg chg="mod">
          <ac:chgData name="Shawn Jones" userId="f9ed118a-c4ba-4e58-ae89-19d3856cccb6" providerId="ADAL" clId="{A5D29EAF-5AE7-DB4A-A4F7-84DACA1F417F}" dt="2020-10-04T18:10:44.257" v="1522" actId="20577"/>
          <ac:spMkLst>
            <pc:docMk/>
            <pc:sldMk cId="3144028120" sldId="263"/>
            <ac:spMk id="2" creationId="{D807786C-94A6-C34F-A573-0A6428708F5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144028120" sldId="263"/>
            <ac:spMk id="3" creationId="{886B9FE4-916F-C947-8216-FAF68CED5C4C}"/>
          </ac:spMkLst>
        </pc:spChg>
        <pc:spChg chg="mod">
          <ac:chgData name="Shawn Jones" userId="f9ed118a-c4ba-4e58-ae89-19d3856cccb6" providerId="ADAL" clId="{A5D29EAF-5AE7-DB4A-A4F7-84DACA1F417F}" dt="2020-10-13T22:16:37.574" v="4295" actId="20577"/>
          <ac:spMkLst>
            <pc:docMk/>
            <pc:sldMk cId="3144028120" sldId="263"/>
            <ac:spMk id="14" creationId="{4DCA8C6C-3146-114F-9B63-6BC1BEAF0378}"/>
          </ac:spMkLst>
        </pc:spChg>
        <pc:picChg chg="del">
          <ac:chgData name="Shawn Jones" userId="f9ed118a-c4ba-4e58-ae89-19d3856cccb6" providerId="ADAL" clId="{A5D29EAF-5AE7-DB4A-A4F7-84DACA1F417F}" dt="2020-10-04T18:09:00.651" v="1499" actId="478"/>
          <ac:picMkLst>
            <pc:docMk/>
            <pc:sldMk cId="3144028120" sldId="263"/>
            <ac:picMk id="3" creationId="{F81AABDA-2C09-8D4F-9B43-4C4C03A56A14}"/>
          </ac:picMkLst>
        </pc:picChg>
        <pc:picChg chg="add mod">
          <ac:chgData name="Shawn Jones" userId="f9ed118a-c4ba-4e58-ae89-19d3856cccb6" providerId="ADAL" clId="{A5D29EAF-5AE7-DB4A-A4F7-84DACA1F417F}" dt="2020-10-04T18:09:18.597" v="1502" actId="1076"/>
          <ac:picMkLst>
            <pc:docMk/>
            <pc:sldMk cId="3144028120" sldId="263"/>
            <ac:picMk id="5" creationId="{F96EF20C-2AE6-2245-AC55-B31D51FB1216}"/>
          </ac:picMkLst>
        </pc:picChg>
        <pc:picChg chg="add mod">
          <ac:chgData name="Shawn Jones" userId="f9ed118a-c4ba-4e58-ae89-19d3856cccb6" providerId="ADAL" clId="{A5D29EAF-5AE7-DB4A-A4F7-84DACA1F417F}" dt="2020-10-04T18:09:51.164" v="1511" actId="1076"/>
          <ac:picMkLst>
            <pc:docMk/>
            <pc:sldMk cId="3144028120" sldId="263"/>
            <ac:picMk id="7" creationId="{358794EF-1BE5-ED4A-A3AB-05BC5A09CD72}"/>
          </ac:picMkLst>
        </pc:picChg>
        <pc:picChg chg="del">
          <ac:chgData name="Shawn Jones" userId="f9ed118a-c4ba-4e58-ae89-19d3856cccb6" providerId="ADAL" clId="{A5D29EAF-5AE7-DB4A-A4F7-84DACA1F417F}" dt="2020-10-04T18:08:59.260" v="1498" actId="478"/>
          <ac:picMkLst>
            <pc:docMk/>
            <pc:sldMk cId="3144028120" sldId="263"/>
            <ac:picMk id="9" creationId="{99827EAA-BC42-3C4A-B179-7FE8203A1C88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8T17:52:08.548" v="10785" actId="14100"/>
        <pc:sldMkLst>
          <pc:docMk/>
          <pc:sldMk cId="2134586376" sldId="264"/>
        </pc:sldMkLst>
        <pc:spChg chg="mod">
          <ac:chgData name="Shawn Jones" userId="f9ed118a-c4ba-4e58-ae89-19d3856cccb6" providerId="ADAL" clId="{A5D29EAF-5AE7-DB4A-A4F7-84DACA1F417F}" dt="2020-10-04T18:54:36.492" v="1759" actId="1076"/>
          <ac:spMkLst>
            <pc:docMk/>
            <pc:sldMk cId="2134586376" sldId="264"/>
            <ac:spMk id="2" creationId="{B83F87E9-227F-A146-93D9-807994736DF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134586376" sldId="264"/>
            <ac:spMk id="3" creationId="{DFCD68DF-6FA3-9149-9122-C0C14450B30C}"/>
          </ac:spMkLst>
        </pc:spChg>
        <pc:spChg chg="del mod">
          <ac:chgData name="Shawn Jones" userId="f9ed118a-c4ba-4e58-ae89-19d3856cccb6" providerId="ADAL" clId="{A5D29EAF-5AE7-DB4A-A4F7-84DACA1F417F}" dt="2020-10-04T18:17:46.018" v="1661" actId="478"/>
          <ac:spMkLst>
            <pc:docMk/>
            <pc:sldMk cId="2134586376" sldId="264"/>
            <ac:spMk id="3" creationId="{EBB7CFB3-F65A-974C-9582-68A3966D2DE7}"/>
          </ac:spMkLst>
        </pc:spChg>
        <pc:spChg chg="add del mod">
          <ac:chgData name="Shawn Jones" userId="f9ed118a-c4ba-4e58-ae89-19d3856cccb6" providerId="ADAL" clId="{A5D29EAF-5AE7-DB4A-A4F7-84DACA1F417F}" dt="2020-10-04T18:17:47.882" v="1662" actId="478"/>
          <ac:spMkLst>
            <pc:docMk/>
            <pc:sldMk cId="2134586376" sldId="264"/>
            <ac:spMk id="6" creationId="{02F845FE-13CD-B341-BBA3-821EBD669F0D}"/>
          </ac:spMkLst>
        </pc:spChg>
        <pc:spChg chg="add mod">
          <ac:chgData name="Shawn Jones" userId="f9ed118a-c4ba-4e58-ae89-19d3856cccb6" providerId="ADAL" clId="{A5D29EAF-5AE7-DB4A-A4F7-84DACA1F417F}" dt="2020-10-15T19:40:16.316" v="4899" actId="1035"/>
          <ac:spMkLst>
            <pc:docMk/>
            <pc:sldMk cId="2134586376" sldId="264"/>
            <ac:spMk id="13" creationId="{3849B9E3-0103-F24A-87C1-0F351EFAF204}"/>
          </ac:spMkLst>
        </pc:spChg>
        <pc:spChg chg="add mod">
          <ac:chgData name="Shawn Jones" userId="f9ed118a-c4ba-4e58-ae89-19d3856cccb6" providerId="ADAL" clId="{A5D29EAF-5AE7-DB4A-A4F7-84DACA1F417F}" dt="2020-10-15T19:40:27.578" v="4901" actId="1076"/>
          <ac:spMkLst>
            <pc:docMk/>
            <pc:sldMk cId="2134586376" sldId="264"/>
            <ac:spMk id="15" creationId="{BCD9E06C-85F4-494C-B8A8-200AA7E15971}"/>
          </ac:spMkLst>
        </pc:spChg>
        <pc:spChg chg="add mod">
          <ac:chgData name="Shawn Jones" userId="f9ed118a-c4ba-4e58-ae89-19d3856cccb6" providerId="ADAL" clId="{A5D29EAF-5AE7-DB4A-A4F7-84DACA1F417F}" dt="2020-10-15T19:40:39.212" v="4904" actId="14100"/>
          <ac:spMkLst>
            <pc:docMk/>
            <pc:sldMk cId="2134586376" sldId="264"/>
            <ac:spMk id="17" creationId="{5A68630E-276A-4745-A6DB-5B5BCDA29B18}"/>
          </ac:spMkLst>
        </pc:spChg>
        <pc:spChg chg="add mod">
          <ac:chgData name="Shawn Jones" userId="f9ed118a-c4ba-4e58-ae89-19d3856cccb6" providerId="ADAL" clId="{A5D29EAF-5AE7-DB4A-A4F7-84DACA1F417F}" dt="2020-10-04T18:56:45.597" v="1819" actId="207"/>
          <ac:spMkLst>
            <pc:docMk/>
            <pc:sldMk cId="2134586376" sldId="264"/>
            <ac:spMk id="19" creationId="{ED508C37-EEAF-9A4E-ABFD-EBA64789FB53}"/>
          </ac:spMkLst>
        </pc:spChg>
        <pc:spChg chg="add del mod">
          <ac:chgData name="Shawn Jones" userId="f9ed118a-c4ba-4e58-ae89-19d3856cccb6" providerId="ADAL" clId="{A5D29EAF-5AE7-DB4A-A4F7-84DACA1F417F}" dt="2020-10-15T23:35:46.804" v="8222" actId="478"/>
          <ac:spMkLst>
            <pc:docMk/>
            <pc:sldMk cId="2134586376" sldId="264"/>
            <ac:spMk id="20" creationId="{7DB0C603-9D1D-1A44-8408-512DE62F4AB1}"/>
          </ac:spMkLst>
        </pc:spChg>
        <pc:spChg chg="add mod">
          <ac:chgData name="Shawn Jones" userId="f9ed118a-c4ba-4e58-ae89-19d3856cccb6" providerId="ADAL" clId="{A5D29EAF-5AE7-DB4A-A4F7-84DACA1F417F}" dt="2020-10-18T17:52:08.548" v="10785" actId="14100"/>
          <ac:spMkLst>
            <pc:docMk/>
            <pc:sldMk cId="2134586376" sldId="264"/>
            <ac:spMk id="21" creationId="{33BACFD2-F5B4-DE4E-83A4-4878A35C15CB}"/>
          </ac:spMkLst>
        </pc:spChg>
        <pc:spChg chg="add del mod">
          <ac:chgData name="Shawn Jones" userId="f9ed118a-c4ba-4e58-ae89-19d3856cccb6" providerId="ADAL" clId="{A5D29EAF-5AE7-DB4A-A4F7-84DACA1F417F}" dt="2020-10-15T23:35:58.610" v="8226" actId="14100"/>
          <ac:spMkLst>
            <pc:docMk/>
            <pc:sldMk cId="2134586376" sldId="264"/>
            <ac:spMk id="22" creationId="{BB7BD9B8-0973-5947-8D8A-3999C4A772C2}"/>
          </ac:spMkLst>
        </pc:spChg>
        <pc:spChg chg="add mod">
          <ac:chgData name="Shawn Jones" userId="f9ed118a-c4ba-4e58-ae89-19d3856cccb6" providerId="ADAL" clId="{A5D29EAF-5AE7-DB4A-A4F7-84DACA1F417F}" dt="2020-10-15T19:41:36.849" v="4918" actId="14100"/>
          <ac:spMkLst>
            <pc:docMk/>
            <pc:sldMk cId="2134586376" sldId="264"/>
            <ac:spMk id="23" creationId="{767A94E7-36B8-6B4C-A9C7-3854EFD4BF6C}"/>
          </ac:spMkLst>
        </pc:spChg>
        <pc:spChg chg="add mod">
          <ac:chgData name="Shawn Jones" userId="f9ed118a-c4ba-4e58-ae89-19d3856cccb6" providerId="ADAL" clId="{A5D29EAF-5AE7-DB4A-A4F7-84DACA1F417F}" dt="2020-10-15T19:41:42.491" v="4920" actId="1076"/>
          <ac:spMkLst>
            <pc:docMk/>
            <pc:sldMk cId="2134586376" sldId="264"/>
            <ac:spMk id="24" creationId="{4AC7B87F-F3C3-C14D-9503-2E17543E5678}"/>
          </ac:spMkLst>
        </pc:spChg>
        <pc:spChg chg="add mod">
          <ac:chgData name="Shawn Jones" userId="f9ed118a-c4ba-4e58-ae89-19d3856cccb6" providerId="ADAL" clId="{A5D29EAF-5AE7-DB4A-A4F7-84DACA1F417F}" dt="2020-10-15T19:41:52.020" v="4922" actId="1076"/>
          <ac:spMkLst>
            <pc:docMk/>
            <pc:sldMk cId="2134586376" sldId="264"/>
            <ac:spMk id="25" creationId="{9B73A84D-EBF1-454E-9C35-7A0E79FB1BAB}"/>
          </ac:spMkLst>
        </pc:spChg>
        <pc:picChg chg="add mod">
          <ac:chgData name="Shawn Jones" userId="f9ed118a-c4ba-4e58-ae89-19d3856cccb6" providerId="ADAL" clId="{A5D29EAF-5AE7-DB4A-A4F7-84DACA1F417F}" dt="2020-10-13T21:44:56.981" v="3984" actId="14100"/>
          <ac:picMkLst>
            <pc:docMk/>
            <pc:sldMk cId="2134586376" sldId="264"/>
            <ac:picMk id="5" creationId="{DAF54E92-1A7F-F24D-B8DA-BFB75914E9B1}"/>
          </ac:picMkLst>
        </pc:picChg>
        <pc:picChg chg="add mod">
          <ac:chgData name="Shawn Jones" userId="f9ed118a-c4ba-4e58-ae89-19d3856cccb6" providerId="ADAL" clId="{A5D29EAF-5AE7-DB4A-A4F7-84DACA1F417F}" dt="2020-10-04T18:54:02.918" v="1752" actId="1076"/>
          <ac:picMkLst>
            <pc:docMk/>
            <pc:sldMk cId="2134586376" sldId="264"/>
            <ac:picMk id="7" creationId="{B148915F-F409-CB47-8635-15707ED1E688}"/>
          </ac:picMkLst>
        </pc:picChg>
        <pc:picChg chg="add mod">
          <ac:chgData name="Shawn Jones" userId="f9ed118a-c4ba-4e58-ae89-19d3856cccb6" providerId="ADAL" clId="{A5D29EAF-5AE7-DB4A-A4F7-84DACA1F417F}" dt="2020-10-13T21:46:12.287" v="3990" actId="1076"/>
          <ac:picMkLst>
            <pc:docMk/>
            <pc:sldMk cId="2134586376" sldId="264"/>
            <ac:picMk id="8" creationId="{F211C88C-F73E-E444-8F7F-F4DC96EEAFF1}"/>
          </ac:picMkLst>
        </pc:picChg>
        <pc:picChg chg="add mod">
          <ac:chgData name="Shawn Jones" userId="f9ed118a-c4ba-4e58-ae89-19d3856cccb6" providerId="ADAL" clId="{A5D29EAF-5AE7-DB4A-A4F7-84DACA1F417F}" dt="2020-10-04T18:54:27.079" v="1757" actId="1076"/>
          <ac:picMkLst>
            <pc:docMk/>
            <pc:sldMk cId="2134586376" sldId="264"/>
            <ac:picMk id="9" creationId="{B3D49E2F-E7E4-E248-8782-CFB68C4DD6AB}"/>
          </ac:picMkLst>
        </pc:picChg>
        <pc:picChg chg="add mod">
          <ac:chgData name="Shawn Jones" userId="f9ed118a-c4ba-4e58-ae89-19d3856cccb6" providerId="ADAL" clId="{A5D29EAF-5AE7-DB4A-A4F7-84DACA1F417F}" dt="2020-10-13T21:44:41.215" v="3980" actId="1076"/>
          <ac:picMkLst>
            <pc:docMk/>
            <pc:sldMk cId="2134586376" sldId="264"/>
            <ac:picMk id="11" creationId="{5938BEC1-201B-FC4D-9228-8B8E8004A2C8}"/>
          </ac:picMkLst>
        </pc:picChg>
        <pc:picChg chg="add del mod">
          <ac:chgData name="Shawn Jones" userId="f9ed118a-c4ba-4e58-ae89-19d3856cccb6" providerId="ADAL" clId="{A5D29EAF-5AE7-DB4A-A4F7-84DACA1F417F}" dt="2020-10-04T18:50:38.263" v="1732" actId="478"/>
          <ac:picMkLst>
            <pc:docMk/>
            <pc:sldMk cId="2134586376" sldId="264"/>
            <ac:picMk id="13" creationId="{AF7A8095-C5C2-0848-B0FF-1F38C5FEDF5E}"/>
          </ac:picMkLst>
        </pc:picChg>
        <pc:picChg chg="add mod">
          <ac:chgData name="Shawn Jones" userId="f9ed118a-c4ba-4e58-ae89-19d3856cccb6" providerId="ADAL" clId="{A5D29EAF-5AE7-DB4A-A4F7-84DACA1F417F}" dt="2020-10-13T21:44:44.747" v="3981" actId="1076"/>
          <ac:picMkLst>
            <pc:docMk/>
            <pc:sldMk cId="2134586376" sldId="264"/>
            <ac:picMk id="14" creationId="{6A986499-E566-8741-BF9D-F2BB4DFF88DB}"/>
          </ac:picMkLst>
        </pc:picChg>
        <pc:picChg chg="add mod">
          <ac:chgData name="Shawn Jones" userId="f9ed118a-c4ba-4e58-ae89-19d3856cccb6" providerId="ADAL" clId="{A5D29EAF-5AE7-DB4A-A4F7-84DACA1F417F}" dt="2020-10-13T21:44:47.898" v="3982" actId="1076"/>
          <ac:picMkLst>
            <pc:docMk/>
            <pc:sldMk cId="2134586376" sldId="264"/>
            <ac:picMk id="16" creationId="{A166D6C1-B871-E541-8928-F64C3F57449B}"/>
          </ac:picMkLst>
        </pc:picChg>
        <pc:picChg chg="add mod">
          <ac:chgData name="Shawn Jones" userId="f9ed118a-c4ba-4e58-ae89-19d3856cccb6" providerId="ADAL" clId="{A5D29EAF-5AE7-DB4A-A4F7-84DACA1F417F}" dt="2020-10-04T18:53:59.753" v="1751" actId="1076"/>
          <ac:picMkLst>
            <pc:docMk/>
            <pc:sldMk cId="2134586376" sldId="264"/>
            <ac:picMk id="18" creationId="{5CD3A552-D6DB-904D-A608-3FE610E10AE1}"/>
          </ac:picMkLst>
        </pc:picChg>
      </pc:sldChg>
      <pc:sldChg chg="new del">
        <pc:chgData name="Shawn Jones" userId="f9ed118a-c4ba-4e58-ae89-19d3856cccb6" providerId="ADAL" clId="{A5D29EAF-5AE7-DB4A-A4F7-84DACA1F417F}" dt="2020-10-04T18:41:06.423" v="1697" actId="2696"/>
        <pc:sldMkLst>
          <pc:docMk/>
          <pc:sldMk cId="408904341" sldId="265"/>
        </pc:sldMkLst>
      </pc:sldChg>
      <pc:sldChg chg="modSp add del mod">
        <pc:chgData name="Shawn Jones" userId="f9ed118a-c4ba-4e58-ae89-19d3856cccb6" providerId="ADAL" clId="{A5D29EAF-5AE7-DB4A-A4F7-84DACA1F417F}" dt="2020-10-15T19:33:12.323" v="4628" actId="2696"/>
        <pc:sldMkLst>
          <pc:docMk/>
          <pc:sldMk cId="1332296355" sldId="265"/>
        </pc:sldMkLst>
        <pc:spChg chg="mod">
          <ac:chgData name="Shawn Jones" userId="f9ed118a-c4ba-4e58-ae89-19d3856cccb6" providerId="ADAL" clId="{A5D29EAF-5AE7-DB4A-A4F7-84DACA1F417F}" dt="2020-10-15T19:33:04.320" v="4625" actId="27636"/>
          <ac:spMkLst>
            <pc:docMk/>
            <pc:sldMk cId="1332296355" sldId="265"/>
            <ac:spMk id="2" creationId="{66129077-319E-A947-BBE2-826704B12764}"/>
          </ac:spMkLst>
        </pc:spChg>
      </pc:sldChg>
      <pc:sldChg chg="addSp modSp add mod ord">
        <pc:chgData name="Shawn Jones" userId="f9ed118a-c4ba-4e58-ae89-19d3856cccb6" providerId="ADAL" clId="{A5D29EAF-5AE7-DB4A-A4F7-84DACA1F417F}" dt="2020-10-18T17:40:44.396" v="10315" actId="14100"/>
        <pc:sldMkLst>
          <pc:docMk/>
          <pc:sldMk cId="290361545" sldId="266"/>
        </pc:sldMkLst>
        <pc:spChg chg="mod">
          <ac:chgData name="Shawn Jones" userId="f9ed118a-c4ba-4e58-ae89-19d3856cccb6" providerId="ADAL" clId="{A5D29EAF-5AE7-DB4A-A4F7-84DACA1F417F}" dt="2020-10-15T19:34:28.818" v="4739" actId="20577"/>
          <ac:spMkLst>
            <pc:docMk/>
            <pc:sldMk cId="290361545" sldId="266"/>
            <ac:spMk id="2" creationId="{BC0CC4BF-D621-614C-B1E3-66F013782654}"/>
          </ac:spMkLst>
        </pc:spChg>
        <pc:spChg chg="mod">
          <ac:chgData name="Shawn Jones" userId="f9ed118a-c4ba-4e58-ae89-19d3856cccb6" providerId="ADAL" clId="{A5D29EAF-5AE7-DB4A-A4F7-84DACA1F417F}" dt="2020-10-18T17:40:44.396" v="10315" actId="14100"/>
          <ac:spMkLst>
            <pc:docMk/>
            <pc:sldMk cId="290361545" sldId="266"/>
            <ac:spMk id="3" creationId="{CF8C8527-36F4-AE46-ADA6-2DDA1AE7D0B2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90361545" sldId="266"/>
            <ac:spMk id="5" creationId="{64B8BA3C-F762-7B4B-B6DA-5A0D83C1A100}"/>
          </ac:spMkLst>
        </pc:spChg>
      </pc:sldChg>
      <pc:sldChg chg="addSp delSp modSp add mod">
        <pc:chgData name="Shawn Jones" userId="f9ed118a-c4ba-4e58-ae89-19d3856cccb6" providerId="ADAL" clId="{A5D29EAF-5AE7-DB4A-A4F7-84DACA1F417F}" dt="2020-10-15T21:51:28.499" v="5902"/>
        <pc:sldMkLst>
          <pc:docMk/>
          <pc:sldMk cId="775326847" sldId="267"/>
        </pc:sldMkLst>
        <pc:spChg chg="mod">
          <ac:chgData name="Shawn Jones" userId="f9ed118a-c4ba-4e58-ae89-19d3856cccb6" providerId="ADAL" clId="{A5D29EAF-5AE7-DB4A-A4F7-84DACA1F417F}" dt="2020-10-15T19:42:21.681" v="4923" actId="20577"/>
          <ac:spMkLst>
            <pc:docMk/>
            <pc:sldMk cId="775326847" sldId="267"/>
            <ac:spMk id="2" creationId="{2F362CC2-8DD6-E84F-9C62-5F11CFC2961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775326847" sldId="267"/>
            <ac:spMk id="3" creationId="{278A6C91-AAE8-D443-A9D0-4C2D9EA99551}"/>
          </ac:spMkLst>
        </pc:spChg>
        <pc:spChg chg="del">
          <ac:chgData name="Shawn Jones" userId="f9ed118a-c4ba-4e58-ae89-19d3856cccb6" providerId="ADAL" clId="{A5D29EAF-5AE7-DB4A-A4F7-84DACA1F417F}" dt="2020-10-13T18:43:47.332" v="2493" actId="478"/>
          <ac:spMkLst>
            <pc:docMk/>
            <pc:sldMk cId="775326847" sldId="267"/>
            <ac:spMk id="3" creationId="{FD0B3DB1-A731-964A-89D8-E7F4EF822013}"/>
          </ac:spMkLst>
        </pc:spChg>
        <pc:spChg chg="add del mod">
          <ac:chgData name="Shawn Jones" userId="f9ed118a-c4ba-4e58-ae89-19d3856cccb6" providerId="ADAL" clId="{A5D29EAF-5AE7-DB4A-A4F7-84DACA1F417F}" dt="2020-10-13T18:45:07.649" v="2554" actId="478"/>
          <ac:spMkLst>
            <pc:docMk/>
            <pc:sldMk cId="775326847" sldId="267"/>
            <ac:spMk id="7" creationId="{2F9D748D-7921-D740-9F1C-DDDE35338CDE}"/>
          </ac:spMkLst>
        </pc:spChg>
        <pc:spChg chg="add mod">
          <ac:chgData name="Shawn Jones" userId="f9ed118a-c4ba-4e58-ae89-19d3856cccb6" providerId="ADAL" clId="{A5D29EAF-5AE7-DB4A-A4F7-84DACA1F417F}" dt="2020-10-13T18:46:43.181" v="2632" actId="20577"/>
          <ac:spMkLst>
            <pc:docMk/>
            <pc:sldMk cId="775326847" sldId="267"/>
            <ac:spMk id="8" creationId="{3C455E03-202F-9C4F-A898-A0CC1ABC5E2D}"/>
          </ac:spMkLst>
        </pc:spChg>
        <pc:spChg chg="add mod">
          <ac:chgData name="Shawn Jones" userId="f9ed118a-c4ba-4e58-ae89-19d3856cccb6" providerId="ADAL" clId="{A5D29EAF-5AE7-DB4A-A4F7-84DACA1F417F}" dt="2020-10-13T18:46:25.606" v="2623" actId="207"/>
          <ac:spMkLst>
            <pc:docMk/>
            <pc:sldMk cId="775326847" sldId="267"/>
            <ac:spMk id="9" creationId="{18C5FBDA-38B3-E249-8EEF-9C839C7FCC15}"/>
          </ac:spMkLst>
        </pc:spChg>
        <pc:spChg chg="add mod">
          <ac:chgData name="Shawn Jones" userId="f9ed118a-c4ba-4e58-ae89-19d3856cccb6" providerId="ADAL" clId="{A5D29EAF-5AE7-DB4A-A4F7-84DACA1F417F}" dt="2020-10-13T18:46:17.516" v="2621" actId="207"/>
          <ac:spMkLst>
            <pc:docMk/>
            <pc:sldMk cId="775326847" sldId="267"/>
            <ac:spMk id="10" creationId="{478783D6-5DCE-5F49-B75E-1E4622B68AC5}"/>
          </ac:spMkLst>
        </pc:spChg>
        <pc:spChg chg="add mod">
          <ac:chgData name="Shawn Jones" userId="f9ed118a-c4ba-4e58-ae89-19d3856cccb6" providerId="ADAL" clId="{A5D29EAF-5AE7-DB4A-A4F7-84DACA1F417F}" dt="2020-10-13T18:46:40.305" v="2627" actId="1076"/>
          <ac:spMkLst>
            <pc:docMk/>
            <pc:sldMk cId="775326847" sldId="267"/>
            <ac:spMk id="13" creationId="{0B319280-1C36-5E46-815B-265559DF8456}"/>
          </ac:spMkLst>
        </pc:spChg>
        <pc:spChg chg="add mod">
          <ac:chgData name="Shawn Jones" userId="f9ed118a-c4ba-4e58-ae89-19d3856cccb6" providerId="ADAL" clId="{A5D29EAF-5AE7-DB4A-A4F7-84DACA1F417F}" dt="2020-10-13T18:55:14.066" v="2679" actId="20577"/>
          <ac:spMkLst>
            <pc:docMk/>
            <pc:sldMk cId="775326847" sldId="267"/>
            <ac:spMk id="14" creationId="{DC820CD3-BC75-3B43-8795-BDF097CDE73F}"/>
          </ac:spMkLst>
        </pc:spChg>
        <pc:picChg chg="add mod">
          <ac:chgData name="Shawn Jones" userId="f9ed118a-c4ba-4e58-ae89-19d3856cccb6" providerId="ADAL" clId="{A5D29EAF-5AE7-DB4A-A4F7-84DACA1F417F}" dt="2020-10-13T18:45:11.299" v="2555" actId="1076"/>
          <ac:picMkLst>
            <pc:docMk/>
            <pc:sldMk cId="775326847" sldId="267"/>
            <ac:picMk id="6" creationId="{07061596-8D40-D14A-80C0-D3C5F935E3BB}"/>
          </ac:picMkLst>
        </pc:picChg>
        <pc:cxnChg chg="add del mod">
          <ac:chgData name="Shawn Jones" userId="f9ed118a-c4ba-4e58-ae89-19d3856cccb6" providerId="ADAL" clId="{A5D29EAF-5AE7-DB4A-A4F7-84DACA1F417F}" dt="2020-10-13T18:45:58.413" v="2614" actId="11529"/>
          <ac:cxnSpMkLst>
            <pc:docMk/>
            <pc:sldMk cId="775326847" sldId="267"/>
            <ac:cxnSpMk id="12" creationId="{215C0BB2-1188-484C-BA40-980BFC8065B8}"/>
          </ac:cxnSpMkLst>
        </pc:cxnChg>
      </pc:sldChg>
      <pc:sldChg chg="addSp modSp add mod ord modClrScheme modShow chgLayout">
        <pc:chgData name="Shawn Jones" userId="f9ed118a-c4ba-4e58-ae89-19d3856cccb6" providerId="ADAL" clId="{A5D29EAF-5AE7-DB4A-A4F7-84DACA1F417F}" dt="2020-10-18T19:04:38.907" v="12351" actId="729"/>
        <pc:sldMkLst>
          <pc:docMk/>
          <pc:sldMk cId="234485096" sldId="268"/>
        </pc:sldMkLst>
        <pc:spChg chg="mod ord">
          <ac:chgData name="Shawn Jones" userId="f9ed118a-c4ba-4e58-ae89-19d3856cccb6" providerId="ADAL" clId="{A5D29EAF-5AE7-DB4A-A4F7-84DACA1F417F}" dt="2020-10-13T18:56:24.376" v="2754" actId="700"/>
          <ac:spMkLst>
            <pc:docMk/>
            <pc:sldMk cId="234485096" sldId="268"/>
            <ac:spMk id="2" creationId="{03B70B46-AFA1-1D4E-B01A-67797523EF46}"/>
          </ac:spMkLst>
        </pc:spChg>
        <pc:spChg chg="mod ord">
          <ac:chgData name="Shawn Jones" userId="f9ed118a-c4ba-4e58-ae89-19d3856cccb6" providerId="ADAL" clId="{A5D29EAF-5AE7-DB4A-A4F7-84DACA1F417F}" dt="2020-10-13T18:56:24.376" v="2754" actId="700"/>
          <ac:spMkLst>
            <pc:docMk/>
            <pc:sldMk cId="234485096" sldId="268"/>
            <ac:spMk id="3" creationId="{20EEE8B8-70EB-9E4D-944B-FB25A52ED1DE}"/>
          </ac:spMkLst>
        </pc:spChg>
        <pc:spChg chg="add mod ord">
          <ac:chgData name="Shawn Jones" userId="f9ed118a-c4ba-4e58-ae89-19d3856cccb6" providerId="ADAL" clId="{A5D29EAF-5AE7-DB4A-A4F7-84DACA1F417F}" dt="2020-10-13T22:39:05.958" v="4356" actId="20577"/>
          <ac:spMkLst>
            <pc:docMk/>
            <pc:sldMk cId="234485096" sldId="268"/>
            <ac:spMk id="4" creationId="{CA6BDA8D-0DC6-4A45-9974-F252D1B1BAE2}"/>
          </ac:spMkLst>
        </pc:spChg>
        <pc:spChg chg="add mod ord">
          <ac:chgData name="Shawn Jones" userId="f9ed118a-c4ba-4e58-ae89-19d3856cccb6" providerId="ADAL" clId="{A5D29EAF-5AE7-DB4A-A4F7-84DACA1F417F}" dt="2020-10-13T18:56:24.376" v="2754" actId="700"/>
          <ac:spMkLst>
            <pc:docMk/>
            <pc:sldMk cId="234485096" sldId="268"/>
            <ac:spMk id="5" creationId="{E11BB885-1FA1-DC46-8602-959C21A96778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34485096" sldId="268"/>
            <ac:spMk id="6" creationId="{AD0E960E-4DF4-3841-80D7-8B79BB1F08E8}"/>
          </ac:spMkLst>
        </pc:spChg>
      </pc:sldChg>
      <pc:sldChg chg="addSp delSp modSp add mod modClrScheme chgLayout">
        <pc:chgData name="Shawn Jones" userId="f9ed118a-c4ba-4e58-ae89-19d3856cccb6" providerId="ADAL" clId="{A5D29EAF-5AE7-DB4A-A4F7-84DACA1F417F}" dt="2020-10-19T05:20:05.403" v="15559" actId="14100"/>
        <pc:sldMkLst>
          <pc:docMk/>
          <pc:sldMk cId="997252778" sldId="269"/>
        </pc:sldMkLst>
        <pc:spChg chg="mod ord">
          <ac:chgData name="Shawn Jones" userId="f9ed118a-c4ba-4e58-ae89-19d3856cccb6" providerId="ADAL" clId="{A5D29EAF-5AE7-DB4A-A4F7-84DACA1F417F}" dt="2020-10-13T19:00:11.588" v="2769" actId="700"/>
          <ac:spMkLst>
            <pc:docMk/>
            <pc:sldMk cId="997252778" sldId="269"/>
            <ac:spMk id="2" creationId="{A9889633-30DC-2F41-9202-C8F334BECCF7}"/>
          </ac:spMkLst>
        </pc:spChg>
        <pc:spChg chg="del mod ord">
          <ac:chgData name="Shawn Jones" userId="f9ed118a-c4ba-4e58-ae89-19d3856cccb6" providerId="ADAL" clId="{A5D29EAF-5AE7-DB4A-A4F7-84DACA1F417F}" dt="2020-10-13T19:00:11.588" v="2769" actId="700"/>
          <ac:spMkLst>
            <pc:docMk/>
            <pc:sldMk cId="997252778" sldId="269"/>
            <ac:spMk id="3" creationId="{13A2B8EF-39D1-074E-BEBA-6A6C1DE8EB43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997252778" sldId="269"/>
            <ac:spMk id="3" creationId="{EDCE5EC2-7B90-8D42-8C46-6E50EA9A7532}"/>
          </ac:spMkLst>
        </pc:spChg>
        <pc:spChg chg="del">
          <ac:chgData name="Shawn Jones" userId="f9ed118a-c4ba-4e58-ae89-19d3856cccb6" providerId="ADAL" clId="{A5D29EAF-5AE7-DB4A-A4F7-84DACA1F417F}" dt="2020-10-13T19:00:11.588" v="2769" actId="700"/>
          <ac:spMkLst>
            <pc:docMk/>
            <pc:sldMk cId="997252778" sldId="269"/>
            <ac:spMk id="4" creationId="{8E32D3CB-5DF8-9D4C-BBC9-531A092AB6B7}"/>
          </ac:spMkLst>
        </pc:spChg>
        <pc:spChg chg="mod ord">
          <ac:chgData name="Shawn Jones" userId="f9ed118a-c4ba-4e58-ae89-19d3856cccb6" providerId="ADAL" clId="{A5D29EAF-5AE7-DB4A-A4F7-84DACA1F417F}" dt="2020-10-13T19:00:11.588" v="2769" actId="700"/>
          <ac:spMkLst>
            <pc:docMk/>
            <pc:sldMk cId="997252778" sldId="269"/>
            <ac:spMk id="5" creationId="{04824BF8-0BCB-C04C-A9F3-E55D44244E5B}"/>
          </ac:spMkLst>
        </pc:spChg>
        <pc:spChg chg="add mod ord">
          <ac:chgData name="Shawn Jones" userId="f9ed118a-c4ba-4e58-ae89-19d3856cccb6" providerId="ADAL" clId="{A5D29EAF-5AE7-DB4A-A4F7-84DACA1F417F}" dt="2020-10-19T05:20:05.403" v="15559" actId="14100"/>
          <ac:spMkLst>
            <pc:docMk/>
            <pc:sldMk cId="997252778" sldId="269"/>
            <ac:spMk id="6" creationId="{F818B7CD-AF3B-E544-ACA1-6AB5A3FA4AEB}"/>
          </ac:spMkLst>
        </pc:spChg>
      </pc:sldChg>
      <pc:sldChg chg="addSp delSp modSp add mod">
        <pc:chgData name="Shawn Jones" userId="f9ed118a-c4ba-4e58-ae89-19d3856cccb6" providerId="ADAL" clId="{A5D29EAF-5AE7-DB4A-A4F7-84DACA1F417F}" dt="2020-10-19T05:12:18.749" v="15049" actId="20577"/>
        <pc:sldMkLst>
          <pc:docMk/>
          <pc:sldMk cId="579699400" sldId="270"/>
        </pc:sldMkLst>
        <pc:spChg chg="mod">
          <ac:chgData name="Shawn Jones" userId="f9ed118a-c4ba-4e58-ae89-19d3856cccb6" providerId="ADAL" clId="{A5D29EAF-5AE7-DB4A-A4F7-84DACA1F417F}" dt="2020-10-15T22:17:37.271" v="6747" actId="14100"/>
          <ac:spMkLst>
            <pc:docMk/>
            <pc:sldMk cId="579699400" sldId="270"/>
            <ac:spMk id="2" creationId="{8BA0588D-F1EF-E04F-B736-C392904E37B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579699400" sldId="270"/>
            <ac:spMk id="3" creationId="{2E248909-18D5-3648-BEEA-B42CCF8EB121}"/>
          </ac:spMkLst>
        </pc:spChg>
        <pc:spChg chg="del">
          <ac:chgData name="Shawn Jones" userId="f9ed118a-c4ba-4e58-ae89-19d3856cccb6" providerId="ADAL" clId="{A5D29EAF-5AE7-DB4A-A4F7-84DACA1F417F}" dt="2020-10-13T19:13:22.596" v="3174" actId="3680"/>
          <ac:spMkLst>
            <pc:docMk/>
            <pc:sldMk cId="579699400" sldId="270"/>
            <ac:spMk id="3" creationId="{4715607A-4DA7-C946-9160-C1E1BD479793}"/>
          </ac:spMkLst>
        </pc:spChg>
        <pc:spChg chg="add mod">
          <ac:chgData name="Shawn Jones" userId="f9ed118a-c4ba-4e58-ae89-19d3856cccb6" providerId="ADAL" clId="{A5D29EAF-5AE7-DB4A-A4F7-84DACA1F417F}" dt="2020-10-19T05:12:13.499" v="15047" actId="1076"/>
          <ac:spMkLst>
            <pc:docMk/>
            <pc:sldMk cId="579699400" sldId="270"/>
            <ac:spMk id="6" creationId="{8584F538-5833-624C-8750-241FE0C80B56}"/>
          </ac:spMkLst>
        </pc:spChg>
        <pc:spChg chg="add del mod">
          <ac:chgData name="Shawn Jones" userId="f9ed118a-c4ba-4e58-ae89-19d3856cccb6" providerId="ADAL" clId="{A5D29EAF-5AE7-DB4A-A4F7-84DACA1F417F}" dt="2020-10-19T03:36:45.391" v="14425" actId="478"/>
          <ac:spMkLst>
            <pc:docMk/>
            <pc:sldMk cId="579699400" sldId="270"/>
            <ac:spMk id="7" creationId="{561A0B0E-B5E4-C845-AB5B-C1FA60B28DEB}"/>
          </ac:spMkLst>
        </pc:spChg>
        <pc:graphicFrameChg chg="add mod ord modGraphic">
          <ac:chgData name="Shawn Jones" userId="f9ed118a-c4ba-4e58-ae89-19d3856cccb6" providerId="ADAL" clId="{A5D29EAF-5AE7-DB4A-A4F7-84DACA1F417F}" dt="2020-10-19T05:12:18.749" v="15049" actId="20577"/>
          <ac:graphicFrameMkLst>
            <pc:docMk/>
            <pc:sldMk cId="579699400" sldId="270"/>
            <ac:graphicFrameMk id="5" creationId="{C9BBFFDF-CC4A-CA42-8D99-7A8AF70D719D}"/>
          </ac:graphicFrameMkLst>
        </pc:graphicFrameChg>
        <pc:graphicFrameChg chg="add mod">
          <ac:chgData name="Shawn Jones" userId="f9ed118a-c4ba-4e58-ae89-19d3856cccb6" providerId="ADAL" clId="{A5D29EAF-5AE7-DB4A-A4F7-84DACA1F417F}" dt="2020-10-18T18:50:07.682" v="12072"/>
          <ac:graphicFrameMkLst>
            <pc:docMk/>
            <pc:sldMk cId="579699400" sldId="270"/>
            <ac:graphicFrameMk id="8" creationId="{0EF8C9E7-79F4-8D44-AF50-CE868562DF3D}"/>
          </ac:graphicFrameMkLst>
        </pc:graphicFrameChg>
        <pc:picChg chg="add del mod">
          <ac:chgData name="Shawn Jones" userId="f9ed118a-c4ba-4e58-ae89-19d3856cccb6" providerId="ADAL" clId="{A5D29EAF-5AE7-DB4A-A4F7-84DACA1F417F}" dt="2020-10-13T19:40:54.269" v="3707" actId="21"/>
          <ac:picMkLst>
            <pc:docMk/>
            <pc:sldMk cId="579699400" sldId="270"/>
            <ac:picMk id="1026" creationId="{5057C031-8D5D-1347-A439-7668782B7CA6}"/>
          </ac:picMkLst>
        </pc:picChg>
      </pc:sldChg>
      <pc:sldChg chg="addSp delSp modSp add mod modClrScheme chgLayout">
        <pc:chgData name="Shawn Jones" userId="f9ed118a-c4ba-4e58-ae89-19d3856cccb6" providerId="ADAL" clId="{A5D29EAF-5AE7-DB4A-A4F7-84DACA1F417F}" dt="2020-10-15T22:51:55.545" v="7026" actId="1076"/>
        <pc:sldMkLst>
          <pc:docMk/>
          <pc:sldMk cId="4154335165" sldId="271"/>
        </pc:sldMkLst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4154335165" sldId="271"/>
            <ac:spMk id="2" creationId="{DCDF080D-A826-124C-BA60-0F28BF4F135D}"/>
          </ac:spMkLst>
        </pc:spChg>
        <pc:spChg chg="del mod ord">
          <ac:chgData name="Shawn Jones" userId="f9ed118a-c4ba-4e58-ae89-19d3856cccb6" providerId="ADAL" clId="{A5D29EAF-5AE7-DB4A-A4F7-84DACA1F417F}" dt="2020-10-13T19:26:58.186" v="3469" actId="700"/>
          <ac:spMkLst>
            <pc:docMk/>
            <pc:sldMk cId="4154335165" sldId="271"/>
            <ac:spMk id="2" creationId="{DE44CD66-D11F-B54E-AF4E-887B110196AA}"/>
          </ac:spMkLst>
        </pc:spChg>
        <pc:spChg chg="del mod ord">
          <ac:chgData name="Shawn Jones" userId="f9ed118a-c4ba-4e58-ae89-19d3856cccb6" providerId="ADAL" clId="{A5D29EAF-5AE7-DB4A-A4F7-84DACA1F417F}" dt="2020-10-13T19:26:58.186" v="3469" actId="700"/>
          <ac:spMkLst>
            <pc:docMk/>
            <pc:sldMk cId="4154335165" sldId="271"/>
            <ac:spMk id="3" creationId="{40DF4A61-ECFC-3D44-8520-32F178679856}"/>
          </ac:spMkLst>
        </pc:spChg>
        <pc:spChg chg="mod ord">
          <ac:chgData name="Shawn Jones" userId="f9ed118a-c4ba-4e58-ae89-19d3856cccb6" providerId="ADAL" clId="{A5D29EAF-5AE7-DB4A-A4F7-84DACA1F417F}" dt="2020-10-13T19:26:58.186" v="3469" actId="700"/>
          <ac:spMkLst>
            <pc:docMk/>
            <pc:sldMk cId="4154335165" sldId="271"/>
            <ac:spMk id="4" creationId="{A75CFBEC-69D5-8B42-9608-890AC510C479}"/>
          </ac:spMkLst>
        </pc:spChg>
        <pc:spChg chg="add mod ord">
          <ac:chgData name="Shawn Jones" userId="f9ed118a-c4ba-4e58-ae89-19d3856cccb6" providerId="ADAL" clId="{A5D29EAF-5AE7-DB4A-A4F7-84DACA1F417F}" dt="2020-10-13T19:27:31.219" v="3537" actId="20577"/>
          <ac:spMkLst>
            <pc:docMk/>
            <pc:sldMk cId="4154335165" sldId="271"/>
            <ac:spMk id="5" creationId="{866E0181-BD75-2F4A-89B2-5967BA0282F9}"/>
          </ac:spMkLst>
        </pc:spChg>
        <pc:spChg chg="add del mod ord">
          <ac:chgData name="Shawn Jones" userId="f9ed118a-c4ba-4e58-ae89-19d3856cccb6" providerId="ADAL" clId="{A5D29EAF-5AE7-DB4A-A4F7-84DACA1F417F}" dt="2020-10-13T22:15:58.276" v="4293" actId="478"/>
          <ac:spMkLst>
            <pc:docMk/>
            <pc:sldMk cId="4154335165" sldId="271"/>
            <ac:spMk id="6" creationId="{4BE055D3-9564-AA4B-B7A3-DCB6A0E2DCB2}"/>
          </ac:spMkLst>
        </pc:spChg>
        <pc:picChg chg="add mod">
          <ac:chgData name="Shawn Jones" userId="f9ed118a-c4ba-4e58-ae89-19d3856cccb6" providerId="ADAL" clId="{A5D29EAF-5AE7-DB4A-A4F7-84DACA1F417F}" dt="2020-10-15T22:51:55.545" v="7026" actId="1076"/>
          <ac:picMkLst>
            <pc:docMk/>
            <pc:sldMk cId="4154335165" sldId="271"/>
            <ac:picMk id="7" creationId="{C13C692A-2B39-E544-981F-F08F5CF00488}"/>
          </ac:picMkLst>
        </pc:picChg>
      </pc:sldChg>
      <pc:sldChg chg="addSp delSp modSp add del mod">
        <pc:chgData name="Shawn Jones" userId="f9ed118a-c4ba-4e58-ae89-19d3856cccb6" providerId="ADAL" clId="{A5D29EAF-5AE7-DB4A-A4F7-84DACA1F417F}" dt="2020-10-13T21:51:27.140" v="4007" actId="2696"/>
        <pc:sldMkLst>
          <pc:docMk/>
          <pc:sldMk cId="3986585225" sldId="272"/>
        </pc:sldMkLst>
        <pc:spChg chg="mod">
          <ac:chgData name="Shawn Jones" userId="f9ed118a-c4ba-4e58-ae89-19d3856cccb6" providerId="ADAL" clId="{A5D29EAF-5AE7-DB4A-A4F7-84DACA1F417F}" dt="2020-10-13T19:35:33.351" v="3667" actId="20577"/>
          <ac:spMkLst>
            <pc:docMk/>
            <pc:sldMk cId="3986585225" sldId="272"/>
            <ac:spMk id="2" creationId="{75096B53-5D0F-9541-9652-87EDDD15A8C0}"/>
          </ac:spMkLst>
        </pc:spChg>
        <pc:spChg chg="del">
          <ac:chgData name="Shawn Jones" userId="f9ed118a-c4ba-4e58-ae89-19d3856cccb6" providerId="ADAL" clId="{A5D29EAF-5AE7-DB4A-A4F7-84DACA1F417F}" dt="2020-10-13T19:36:04.814" v="3669" actId="1957"/>
          <ac:spMkLst>
            <pc:docMk/>
            <pc:sldMk cId="3986585225" sldId="272"/>
            <ac:spMk id="3" creationId="{34F3FC55-1BC9-0649-A34A-40BD0A670230}"/>
          </ac:spMkLst>
        </pc:spChg>
        <pc:graphicFrameChg chg="add mod">
          <ac:chgData name="Shawn Jones" userId="f9ed118a-c4ba-4e58-ae89-19d3856cccb6" providerId="ADAL" clId="{A5D29EAF-5AE7-DB4A-A4F7-84DACA1F417F}" dt="2020-10-13T19:36:04.814" v="3669" actId="1957"/>
          <ac:graphicFrameMkLst>
            <pc:docMk/>
            <pc:sldMk cId="3986585225" sldId="272"/>
            <ac:graphicFrameMk id="5" creationId="{957DB132-3FCB-6B4E-8DAC-4F534EE47325}"/>
          </ac:graphicFrameMkLst>
        </pc:graphicFrameChg>
      </pc:sldChg>
      <pc:sldChg chg="addSp delSp modSp add mod">
        <pc:chgData name="Shawn Jones" userId="f9ed118a-c4ba-4e58-ae89-19d3856cccb6" providerId="ADAL" clId="{A5D29EAF-5AE7-DB4A-A4F7-84DACA1F417F}" dt="2020-10-15T22:04:42.691" v="6277" actId="20577"/>
        <pc:sldMkLst>
          <pc:docMk/>
          <pc:sldMk cId="1959637880" sldId="273"/>
        </pc:sldMkLst>
        <pc:spChg chg="mod">
          <ac:chgData name="Shawn Jones" userId="f9ed118a-c4ba-4e58-ae89-19d3856cccb6" providerId="ADAL" clId="{A5D29EAF-5AE7-DB4A-A4F7-84DACA1F417F}" dt="2020-10-15T22:04:42.691" v="6277" actId="20577"/>
          <ac:spMkLst>
            <pc:docMk/>
            <pc:sldMk cId="1959637880" sldId="273"/>
            <ac:spMk id="2" creationId="{43DBF359-9F25-C342-A914-A3A9CA07D7A5}"/>
          </ac:spMkLst>
        </pc:spChg>
        <pc:spChg chg="del">
          <ac:chgData name="Shawn Jones" userId="f9ed118a-c4ba-4e58-ae89-19d3856cccb6" providerId="ADAL" clId="{A5D29EAF-5AE7-DB4A-A4F7-84DACA1F417F}" dt="2020-10-13T19:51:15.221" v="3786" actId="478"/>
          <ac:spMkLst>
            <pc:docMk/>
            <pc:sldMk cId="1959637880" sldId="273"/>
            <ac:spMk id="3" creationId="{0BCB2ADF-A0E2-8F41-8C20-051961353AB5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1959637880" sldId="273"/>
            <ac:spMk id="3" creationId="{47210C7D-6A41-424F-B666-02A9A6BE4FF7}"/>
          </ac:spMkLst>
        </pc:spChg>
        <pc:spChg chg="add mod">
          <ac:chgData name="Shawn Jones" userId="f9ed118a-c4ba-4e58-ae89-19d3856cccb6" providerId="ADAL" clId="{A5D29EAF-5AE7-DB4A-A4F7-84DACA1F417F}" dt="2020-10-13T19:52:59.029" v="3832" actId="255"/>
          <ac:spMkLst>
            <pc:docMk/>
            <pc:sldMk cId="1959637880" sldId="273"/>
            <ac:spMk id="5" creationId="{3A4DDCD9-D627-1D4F-A077-BBB1CB0890DF}"/>
          </ac:spMkLst>
        </pc:spChg>
        <pc:spChg chg="add mod">
          <ac:chgData name="Shawn Jones" userId="f9ed118a-c4ba-4e58-ae89-19d3856cccb6" providerId="ADAL" clId="{A5D29EAF-5AE7-DB4A-A4F7-84DACA1F417F}" dt="2020-10-13T19:52:48.739" v="3830" actId="14100"/>
          <ac:spMkLst>
            <pc:docMk/>
            <pc:sldMk cId="1959637880" sldId="273"/>
            <ac:spMk id="10" creationId="{B5FB885E-9A5E-3E4B-BA7B-069F170126C9}"/>
          </ac:spMkLst>
        </pc:spChg>
        <pc:picChg chg="add mod">
          <ac:chgData name="Shawn Jones" userId="f9ed118a-c4ba-4e58-ae89-19d3856cccb6" providerId="ADAL" clId="{A5D29EAF-5AE7-DB4A-A4F7-84DACA1F417F}" dt="2020-10-13T19:52:03.466" v="3795" actId="1076"/>
          <ac:picMkLst>
            <pc:docMk/>
            <pc:sldMk cId="1959637880" sldId="273"/>
            <ac:picMk id="7" creationId="{51E7DC65-1640-B44F-A333-2475BDFC6E88}"/>
          </ac:picMkLst>
        </pc:picChg>
        <pc:picChg chg="add mod">
          <ac:chgData name="Shawn Jones" userId="f9ed118a-c4ba-4e58-ae89-19d3856cccb6" providerId="ADAL" clId="{A5D29EAF-5AE7-DB4A-A4F7-84DACA1F417F}" dt="2020-10-13T19:52:27.681" v="3822" actId="14100"/>
          <ac:picMkLst>
            <pc:docMk/>
            <pc:sldMk cId="1959637880" sldId="273"/>
            <ac:picMk id="9" creationId="{294643DD-5D8A-1E4E-BE45-160BAD76F64C}"/>
          </ac:picMkLst>
        </pc:picChg>
      </pc:sldChg>
      <pc:sldChg chg="delSp add del mod">
        <pc:chgData name="Shawn Jones" userId="f9ed118a-c4ba-4e58-ae89-19d3856cccb6" providerId="ADAL" clId="{A5D29EAF-5AE7-DB4A-A4F7-84DACA1F417F}" dt="2020-10-13T19:53:31.878" v="3836" actId="2696"/>
        <pc:sldMkLst>
          <pc:docMk/>
          <pc:sldMk cId="58931678" sldId="274"/>
        </pc:sldMkLst>
        <pc:spChg chg="del">
          <ac:chgData name="Shawn Jones" userId="f9ed118a-c4ba-4e58-ae89-19d3856cccb6" providerId="ADAL" clId="{A5D29EAF-5AE7-DB4A-A4F7-84DACA1F417F}" dt="2020-10-13T19:53:28.046" v="3834" actId="478"/>
          <ac:spMkLst>
            <pc:docMk/>
            <pc:sldMk cId="58931678" sldId="274"/>
            <ac:spMk id="3" creationId="{13E01C43-D54C-3148-AD03-A7A17F6D10FF}"/>
          </ac:spMkLst>
        </pc:spChg>
      </pc:sldChg>
      <pc:sldChg chg="addSp delSp modSp add mod">
        <pc:chgData name="Shawn Jones" userId="f9ed118a-c4ba-4e58-ae89-19d3856cccb6" providerId="ADAL" clId="{A5D29EAF-5AE7-DB4A-A4F7-84DACA1F417F}" dt="2020-10-19T05:09:46.110" v="14975" actId="1037"/>
        <pc:sldMkLst>
          <pc:docMk/>
          <pc:sldMk cId="1884785060" sldId="275"/>
        </pc:sldMkLst>
        <pc:spChg chg="mod">
          <ac:chgData name="Shawn Jones" userId="f9ed118a-c4ba-4e58-ae89-19d3856cccb6" providerId="ADAL" clId="{A5D29EAF-5AE7-DB4A-A4F7-84DACA1F417F}" dt="2020-10-13T19:53:34.070" v="3837" actId="20577"/>
          <ac:spMkLst>
            <pc:docMk/>
            <pc:sldMk cId="1884785060" sldId="275"/>
            <ac:spMk id="2" creationId="{D807786C-94A6-C34F-A573-0A6428708F57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1884785060" sldId="275"/>
            <ac:spMk id="3" creationId="{C76DE928-22E6-6D4E-8B37-AFDC75B7E6EA}"/>
          </ac:spMkLst>
        </pc:spChg>
        <pc:spChg chg="mod">
          <ac:chgData name="Shawn Jones" userId="f9ed118a-c4ba-4e58-ae89-19d3856cccb6" providerId="ADAL" clId="{A5D29EAF-5AE7-DB4A-A4F7-84DACA1F417F}" dt="2020-10-19T05:09:04.224" v="14966" actId="20577"/>
          <ac:spMkLst>
            <pc:docMk/>
            <pc:sldMk cId="1884785060" sldId="275"/>
            <ac:spMk id="14" creationId="{4DCA8C6C-3146-114F-9B63-6BC1BEAF0378}"/>
          </ac:spMkLst>
        </pc:spChg>
        <pc:picChg chg="del">
          <ac:chgData name="Shawn Jones" userId="f9ed118a-c4ba-4e58-ae89-19d3856cccb6" providerId="ADAL" clId="{A5D29EAF-5AE7-DB4A-A4F7-84DACA1F417F}" dt="2020-10-13T19:54:54.696" v="3889" actId="478"/>
          <ac:picMkLst>
            <pc:docMk/>
            <pc:sldMk cId="1884785060" sldId="275"/>
            <ac:picMk id="3" creationId="{F81AABDA-2C09-8D4F-9B43-4C4C03A56A14}"/>
          </ac:picMkLst>
        </pc:picChg>
        <pc:picChg chg="add mod">
          <ac:chgData name="Shawn Jones" userId="f9ed118a-c4ba-4e58-ae89-19d3856cccb6" providerId="ADAL" clId="{A5D29EAF-5AE7-DB4A-A4F7-84DACA1F417F}" dt="2020-10-19T05:09:46.110" v="14975" actId="1037"/>
          <ac:picMkLst>
            <pc:docMk/>
            <pc:sldMk cId="1884785060" sldId="275"/>
            <ac:picMk id="4" creationId="{B9DAC125-FBAC-0C43-AEF7-9C7F8CBE9034}"/>
          </ac:picMkLst>
        </pc:picChg>
        <pc:picChg chg="add mod">
          <ac:chgData name="Shawn Jones" userId="f9ed118a-c4ba-4e58-ae89-19d3856cccb6" providerId="ADAL" clId="{A5D29EAF-5AE7-DB4A-A4F7-84DACA1F417F}" dt="2020-10-13T19:54:27.664" v="3843" actId="14100"/>
          <ac:picMkLst>
            <pc:docMk/>
            <pc:sldMk cId="1884785060" sldId="275"/>
            <ac:picMk id="5" creationId="{E7D75F91-0F50-E647-961B-25D9E67FDC82}"/>
          </ac:picMkLst>
        </pc:picChg>
        <pc:picChg chg="del">
          <ac:chgData name="Shawn Jones" userId="f9ed118a-c4ba-4e58-ae89-19d3856cccb6" providerId="ADAL" clId="{A5D29EAF-5AE7-DB4A-A4F7-84DACA1F417F}" dt="2020-10-13T19:53:36.659" v="3838" actId="478"/>
          <ac:picMkLst>
            <pc:docMk/>
            <pc:sldMk cId="1884785060" sldId="275"/>
            <ac:picMk id="9" creationId="{99827EAA-BC42-3C4A-B179-7FE8203A1C88}"/>
          </ac:picMkLst>
        </pc:picChg>
      </pc:sldChg>
      <pc:sldChg chg="add del">
        <pc:chgData name="Shawn Jones" userId="f9ed118a-c4ba-4e58-ae89-19d3856cccb6" providerId="ADAL" clId="{A5D29EAF-5AE7-DB4A-A4F7-84DACA1F417F}" dt="2020-10-13T22:33:01.651" v="4298" actId="2696"/>
        <pc:sldMkLst>
          <pc:docMk/>
          <pc:sldMk cId="94687230" sldId="276"/>
        </pc:sldMkLst>
      </pc:sldChg>
      <pc:sldChg chg="addSp delSp modSp add mod ord">
        <pc:chgData name="Shawn Jones" userId="f9ed118a-c4ba-4e58-ae89-19d3856cccb6" providerId="ADAL" clId="{A5D29EAF-5AE7-DB4A-A4F7-84DACA1F417F}" dt="2020-10-18T17:50:43.251" v="10722" actId="113"/>
        <pc:sldMkLst>
          <pc:docMk/>
          <pc:sldMk cId="3771689983" sldId="276"/>
        </pc:sldMkLst>
        <pc:spChg chg="mod">
          <ac:chgData name="Shawn Jones" userId="f9ed118a-c4ba-4e58-ae89-19d3856cccb6" providerId="ADAL" clId="{A5D29EAF-5AE7-DB4A-A4F7-84DACA1F417F}" dt="2020-10-18T17:49:37.283" v="10660" actId="20577"/>
          <ac:spMkLst>
            <pc:docMk/>
            <pc:sldMk cId="3771689983" sldId="276"/>
            <ac:spMk id="2" creationId="{04B44A01-CB26-1649-8FC7-B915C54F7C0A}"/>
          </ac:spMkLst>
        </pc:spChg>
        <pc:spChg chg="del">
          <ac:chgData name="Shawn Jones" userId="f9ed118a-c4ba-4e58-ae89-19d3856cccb6" providerId="ADAL" clId="{A5D29EAF-5AE7-DB4A-A4F7-84DACA1F417F}" dt="2020-10-16T02:35:38.364" v="8390" actId="478"/>
          <ac:spMkLst>
            <pc:docMk/>
            <pc:sldMk cId="3771689983" sldId="276"/>
            <ac:spMk id="3" creationId="{0A2D8074-9FC2-1D42-9887-1F763F1567B1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771689983" sldId="276"/>
            <ac:spMk id="5" creationId="{DBB45D08-5DAF-5048-BF3F-F4E341A64D01}"/>
          </ac:spMkLst>
        </pc:spChg>
        <pc:spChg chg="add del mod">
          <ac:chgData name="Shawn Jones" userId="f9ed118a-c4ba-4e58-ae89-19d3856cccb6" providerId="ADAL" clId="{A5D29EAF-5AE7-DB4A-A4F7-84DACA1F417F}" dt="2020-10-16T02:46:18.261" v="9430"/>
          <ac:spMkLst>
            <pc:docMk/>
            <pc:sldMk cId="3771689983" sldId="276"/>
            <ac:spMk id="6" creationId="{EFDC3E43-865A-E94F-BDA2-8C5C1B263659}"/>
          </ac:spMkLst>
        </pc:spChg>
        <pc:spChg chg="add mod">
          <ac:chgData name="Shawn Jones" userId="f9ed118a-c4ba-4e58-ae89-19d3856cccb6" providerId="ADAL" clId="{A5D29EAF-5AE7-DB4A-A4F7-84DACA1F417F}" dt="2020-10-18T17:50:43.251" v="10722" actId="113"/>
          <ac:spMkLst>
            <pc:docMk/>
            <pc:sldMk cId="3771689983" sldId="276"/>
            <ac:spMk id="7" creationId="{92F18E3A-331E-AF48-B48D-550A9090F9ED}"/>
          </ac:spMkLst>
        </pc:spChg>
        <pc:picChg chg="add del mod">
          <ac:chgData name="Shawn Jones" userId="f9ed118a-c4ba-4e58-ae89-19d3856cccb6" providerId="ADAL" clId="{A5D29EAF-5AE7-DB4A-A4F7-84DACA1F417F}" dt="2020-10-16T04:33:53.205" v="9514" actId="478"/>
          <ac:picMkLst>
            <pc:docMk/>
            <pc:sldMk cId="3771689983" sldId="276"/>
            <ac:picMk id="2050" creationId="{3CE56778-062A-4745-AA98-5D9603F6ADF0}"/>
          </ac:picMkLst>
        </pc:picChg>
        <pc:picChg chg="add del mod">
          <ac:chgData name="Shawn Jones" userId="f9ed118a-c4ba-4e58-ae89-19d3856cccb6" providerId="ADAL" clId="{A5D29EAF-5AE7-DB4A-A4F7-84DACA1F417F}" dt="2020-10-16T04:41:58.175" v="9837" actId="478"/>
          <ac:picMkLst>
            <pc:docMk/>
            <pc:sldMk cId="3771689983" sldId="276"/>
            <ac:picMk id="2052" creationId="{17DB9771-82D9-A54E-99F2-BAAE58ADD50E}"/>
          </ac:picMkLst>
        </pc:picChg>
        <pc:picChg chg="add mod">
          <ac:chgData name="Shawn Jones" userId="f9ed118a-c4ba-4e58-ae89-19d3856cccb6" providerId="ADAL" clId="{A5D29EAF-5AE7-DB4A-A4F7-84DACA1F417F}" dt="2020-10-16T04:42:29.873" v="9845" actId="1076"/>
          <ac:picMkLst>
            <pc:docMk/>
            <pc:sldMk cId="3771689983" sldId="276"/>
            <ac:picMk id="2054" creationId="{5181EB79-4B6B-4249-91AE-EDC9853D06EA}"/>
          </ac:picMkLst>
        </pc:picChg>
      </pc:sldChg>
      <pc:sldChg chg="add del">
        <pc:chgData name="Shawn Jones" userId="f9ed118a-c4ba-4e58-ae89-19d3856cccb6" providerId="ADAL" clId="{A5D29EAF-5AE7-DB4A-A4F7-84DACA1F417F}" dt="2020-10-13T22:16:23.051" v="4294" actId="2696"/>
        <pc:sldMkLst>
          <pc:docMk/>
          <pc:sldMk cId="3882671940" sldId="276"/>
        </pc:sldMkLst>
      </pc:sldChg>
      <pc:sldChg chg="addSp delSp modSp add mod modClrScheme chgLayout">
        <pc:chgData name="Shawn Jones" userId="f9ed118a-c4ba-4e58-ae89-19d3856cccb6" providerId="ADAL" clId="{A5D29EAF-5AE7-DB4A-A4F7-84DACA1F417F}" dt="2020-10-15T21:51:28.499" v="5902"/>
        <pc:sldMkLst>
          <pc:docMk/>
          <pc:sldMk cId="294122394" sldId="277"/>
        </pc:sldMkLst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94122394" sldId="277"/>
            <ac:spMk id="2" creationId="{1A7EC3B0-CCD4-1347-A158-CFF88F236E57}"/>
          </ac:spMkLst>
        </pc:spChg>
        <pc:spChg chg="del mod ord">
          <ac:chgData name="Shawn Jones" userId="f9ed118a-c4ba-4e58-ae89-19d3856cccb6" providerId="ADAL" clId="{A5D29EAF-5AE7-DB4A-A4F7-84DACA1F417F}" dt="2020-10-15T19:36:22.735" v="4750" actId="700"/>
          <ac:spMkLst>
            <pc:docMk/>
            <pc:sldMk cId="294122394" sldId="277"/>
            <ac:spMk id="2" creationId="{6EF64024-E1AE-F24D-87B2-208D39009DCB}"/>
          </ac:spMkLst>
        </pc:spChg>
        <pc:spChg chg="del mod ord">
          <ac:chgData name="Shawn Jones" userId="f9ed118a-c4ba-4e58-ae89-19d3856cccb6" providerId="ADAL" clId="{A5D29EAF-5AE7-DB4A-A4F7-84DACA1F417F}" dt="2020-10-15T19:36:22.735" v="4750" actId="700"/>
          <ac:spMkLst>
            <pc:docMk/>
            <pc:sldMk cId="294122394" sldId="277"/>
            <ac:spMk id="3" creationId="{F26EAF22-582A-A34D-BBF3-19FF3E99FB9F}"/>
          </ac:spMkLst>
        </pc:spChg>
        <pc:spChg chg="mod ord">
          <ac:chgData name="Shawn Jones" userId="f9ed118a-c4ba-4e58-ae89-19d3856cccb6" providerId="ADAL" clId="{A5D29EAF-5AE7-DB4A-A4F7-84DACA1F417F}" dt="2020-10-15T19:36:22.735" v="4750" actId="700"/>
          <ac:spMkLst>
            <pc:docMk/>
            <pc:sldMk cId="294122394" sldId="277"/>
            <ac:spMk id="4" creationId="{A78DAA89-0A76-AC4F-B2CB-6625DA21DCAE}"/>
          </ac:spMkLst>
        </pc:spChg>
        <pc:spChg chg="add mod ord">
          <ac:chgData name="Shawn Jones" userId="f9ed118a-c4ba-4e58-ae89-19d3856cccb6" providerId="ADAL" clId="{A5D29EAF-5AE7-DB4A-A4F7-84DACA1F417F}" dt="2020-10-15T19:36:46.062" v="4860" actId="20577"/>
          <ac:spMkLst>
            <pc:docMk/>
            <pc:sldMk cId="294122394" sldId="277"/>
            <ac:spMk id="5" creationId="{BDA47086-5E71-DB4F-86D4-21E3A4AB0B90}"/>
          </ac:spMkLst>
        </pc:spChg>
        <pc:spChg chg="add del mod ord">
          <ac:chgData name="Shawn Jones" userId="f9ed118a-c4ba-4e58-ae89-19d3856cccb6" providerId="ADAL" clId="{A5D29EAF-5AE7-DB4A-A4F7-84DACA1F417F}" dt="2020-10-15T19:36:50.255" v="4861" actId="478"/>
          <ac:spMkLst>
            <pc:docMk/>
            <pc:sldMk cId="294122394" sldId="277"/>
            <ac:spMk id="6" creationId="{9FB681BD-3112-7E46-A42F-4848310FFAC2}"/>
          </ac:spMkLst>
        </pc:spChg>
      </pc:sldChg>
      <pc:sldChg chg="addSp delSp modSp add del mod">
        <pc:chgData name="Shawn Jones" userId="f9ed118a-c4ba-4e58-ae89-19d3856cccb6" providerId="ADAL" clId="{A5D29EAF-5AE7-DB4A-A4F7-84DACA1F417F}" dt="2020-10-13T23:04:50.022" v="4548" actId="2696"/>
        <pc:sldMkLst>
          <pc:docMk/>
          <pc:sldMk cId="3161970750" sldId="277"/>
        </pc:sldMkLst>
        <pc:spChg chg="del">
          <ac:chgData name="Shawn Jones" userId="f9ed118a-c4ba-4e58-ae89-19d3856cccb6" providerId="ADAL" clId="{A5D29EAF-5AE7-DB4A-A4F7-84DACA1F417F}" dt="2020-10-13T22:46:10.705" v="4479" actId="478"/>
          <ac:spMkLst>
            <pc:docMk/>
            <pc:sldMk cId="3161970750" sldId="277"/>
            <ac:spMk id="6" creationId="{8584F538-5833-624C-8750-241FE0C80B56}"/>
          </ac:spMkLst>
        </pc:spChg>
        <pc:spChg chg="add del mod">
          <ac:chgData name="Shawn Jones" userId="f9ed118a-c4ba-4e58-ae89-19d3856cccb6" providerId="ADAL" clId="{A5D29EAF-5AE7-DB4A-A4F7-84DACA1F417F}" dt="2020-10-13T22:46:08.515" v="4478" actId="478"/>
          <ac:spMkLst>
            <pc:docMk/>
            <pc:sldMk cId="3161970750" sldId="277"/>
            <ac:spMk id="7" creationId="{D2669972-1BE3-3F49-A50F-F1A408F19D0F}"/>
          </ac:spMkLst>
        </pc:spChg>
        <pc:spChg chg="add mod">
          <ac:chgData name="Shawn Jones" userId="f9ed118a-c4ba-4e58-ae89-19d3856cccb6" providerId="ADAL" clId="{A5D29EAF-5AE7-DB4A-A4F7-84DACA1F417F}" dt="2020-10-13T23:03:46.127" v="4547" actId="478"/>
          <ac:spMkLst>
            <pc:docMk/>
            <pc:sldMk cId="3161970750" sldId="277"/>
            <ac:spMk id="10" creationId="{C031F6BC-D86A-DC47-9BD8-78FF94C34940}"/>
          </ac:spMkLst>
        </pc:spChg>
        <pc:graphicFrameChg chg="del mod modGraphic">
          <ac:chgData name="Shawn Jones" userId="f9ed118a-c4ba-4e58-ae89-19d3856cccb6" providerId="ADAL" clId="{A5D29EAF-5AE7-DB4A-A4F7-84DACA1F417F}" dt="2020-10-13T22:46:04.401" v="4477" actId="478"/>
          <ac:graphicFrameMkLst>
            <pc:docMk/>
            <pc:sldMk cId="3161970750" sldId="277"/>
            <ac:graphicFrameMk id="5" creationId="{C9BBFFDF-CC4A-CA42-8D99-7A8AF70D719D}"/>
          </ac:graphicFrameMkLst>
        </pc:graphicFrameChg>
        <pc:graphicFrameChg chg="add del mod">
          <ac:chgData name="Shawn Jones" userId="f9ed118a-c4ba-4e58-ae89-19d3856cccb6" providerId="ADAL" clId="{A5D29EAF-5AE7-DB4A-A4F7-84DACA1F417F}" dt="2020-10-13T23:03:46.127" v="4547" actId="478"/>
          <ac:graphicFrameMkLst>
            <pc:docMk/>
            <pc:sldMk cId="3161970750" sldId="277"/>
            <ac:graphicFrameMk id="8" creationId="{4BDF565D-02AE-DC4F-8909-D1C6BE54B46C}"/>
          </ac:graphicFrameMkLst>
        </pc:graphicFrameChg>
      </pc:sldChg>
      <pc:sldChg chg="addSp delSp modSp add mod ord modShow">
        <pc:chgData name="Shawn Jones" userId="f9ed118a-c4ba-4e58-ae89-19d3856cccb6" providerId="ADAL" clId="{A5D29EAF-5AE7-DB4A-A4F7-84DACA1F417F}" dt="2020-10-18T19:26:33.294" v="12577" actId="729"/>
        <pc:sldMkLst>
          <pc:docMk/>
          <pc:sldMk cId="334941046" sldId="278"/>
        </pc:sldMkLst>
        <pc:spChg chg="mod">
          <ac:chgData name="Shawn Jones" userId="f9ed118a-c4ba-4e58-ae89-19d3856cccb6" providerId="ADAL" clId="{A5D29EAF-5AE7-DB4A-A4F7-84DACA1F417F}" dt="2020-10-16T04:45:43.368" v="9866" actId="1076"/>
          <ac:spMkLst>
            <pc:docMk/>
            <pc:sldMk cId="334941046" sldId="278"/>
            <ac:spMk id="2" creationId="{0A4BC8BC-329D-9441-9DDF-D454845069DB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34941046" sldId="278"/>
            <ac:spMk id="4" creationId="{E34850EB-1CC4-E54A-9B80-910F21C72FF7}"/>
          </ac:spMkLst>
        </pc:spChg>
        <pc:spChg chg="add mod">
          <ac:chgData name="Shawn Jones" userId="f9ed118a-c4ba-4e58-ae89-19d3856cccb6" providerId="ADAL" clId="{A5D29EAF-5AE7-DB4A-A4F7-84DACA1F417F}" dt="2020-10-16T04:45:51.216" v="9867" actId="1076"/>
          <ac:spMkLst>
            <pc:docMk/>
            <pc:sldMk cId="334941046" sldId="278"/>
            <ac:spMk id="5" creationId="{36ABBFCA-1EF3-9B4A-906C-582A77BEC308}"/>
          </ac:spMkLst>
        </pc:spChg>
        <pc:spChg chg="add mod">
          <ac:chgData name="Shawn Jones" userId="f9ed118a-c4ba-4e58-ae89-19d3856cccb6" providerId="ADAL" clId="{A5D29EAF-5AE7-DB4A-A4F7-84DACA1F417F}" dt="2020-10-16T04:45:51.216" v="9867" actId="1076"/>
          <ac:spMkLst>
            <pc:docMk/>
            <pc:sldMk cId="334941046" sldId="278"/>
            <ac:spMk id="6" creationId="{FD05E8FA-BE4F-C945-A910-C1CF1730D973}"/>
          </ac:spMkLst>
        </pc:spChg>
        <pc:spChg chg="add mod">
          <ac:chgData name="Shawn Jones" userId="f9ed118a-c4ba-4e58-ae89-19d3856cccb6" providerId="ADAL" clId="{A5D29EAF-5AE7-DB4A-A4F7-84DACA1F417F}" dt="2020-10-16T04:45:51.216" v="9867" actId="1076"/>
          <ac:spMkLst>
            <pc:docMk/>
            <pc:sldMk cId="334941046" sldId="278"/>
            <ac:spMk id="7" creationId="{5EBA8035-7E34-8A48-AF6E-F4E00E2CCD2E}"/>
          </ac:spMkLst>
        </pc:spChg>
        <pc:picChg chg="add del mod">
          <ac:chgData name="Shawn Jones" userId="f9ed118a-c4ba-4e58-ae89-19d3856cccb6" providerId="ADAL" clId="{A5D29EAF-5AE7-DB4A-A4F7-84DACA1F417F}" dt="2020-10-16T04:05:39.848" v="9511" actId="478"/>
          <ac:picMkLst>
            <pc:docMk/>
            <pc:sldMk cId="334941046" sldId="278"/>
            <ac:picMk id="3074" creationId="{C0E08DB5-BF72-2242-AEF1-B0601627460B}"/>
          </ac:picMkLst>
        </pc:picChg>
        <pc:picChg chg="add del mod">
          <ac:chgData name="Shawn Jones" userId="f9ed118a-c4ba-4e58-ae89-19d3856cccb6" providerId="ADAL" clId="{A5D29EAF-5AE7-DB4A-A4F7-84DACA1F417F}" dt="2020-10-16T04:05:27.852" v="9510" actId="478"/>
          <ac:picMkLst>
            <pc:docMk/>
            <pc:sldMk cId="334941046" sldId="278"/>
            <ac:picMk id="3076" creationId="{A15B8A1F-54BC-FF42-B340-112616568161}"/>
          </ac:picMkLst>
        </pc:picChg>
        <pc:picChg chg="add mod">
          <ac:chgData name="Shawn Jones" userId="f9ed118a-c4ba-4e58-ae89-19d3856cccb6" providerId="ADAL" clId="{A5D29EAF-5AE7-DB4A-A4F7-84DACA1F417F}" dt="2020-10-16T04:45:51.216" v="9867" actId="1076"/>
          <ac:picMkLst>
            <pc:docMk/>
            <pc:sldMk cId="334941046" sldId="278"/>
            <ac:picMk id="3078" creationId="{7B641770-1592-464B-94DD-D9160C77AF9D}"/>
          </ac:picMkLst>
        </pc:picChg>
        <pc:picChg chg="add mod">
          <ac:chgData name="Shawn Jones" userId="f9ed118a-c4ba-4e58-ae89-19d3856cccb6" providerId="ADAL" clId="{A5D29EAF-5AE7-DB4A-A4F7-84DACA1F417F}" dt="2020-10-16T04:45:51.216" v="9867" actId="1076"/>
          <ac:picMkLst>
            <pc:docMk/>
            <pc:sldMk cId="334941046" sldId="278"/>
            <ac:picMk id="3080" creationId="{EC81458E-5AC9-164E-A1A7-FA647DB5F2B5}"/>
          </ac:picMkLst>
        </pc:picChg>
        <pc:picChg chg="add mod">
          <ac:chgData name="Shawn Jones" userId="f9ed118a-c4ba-4e58-ae89-19d3856cccb6" providerId="ADAL" clId="{A5D29EAF-5AE7-DB4A-A4F7-84DACA1F417F}" dt="2020-10-16T04:45:51.216" v="9867" actId="1076"/>
          <ac:picMkLst>
            <pc:docMk/>
            <pc:sldMk cId="334941046" sldId="278"/>
            <ac:picMk id="3082" creationId="{7D22BA09-CCB0-9543-963C-B5FFDFC51834}"/>
          </ac:picMkLst>
        </pc:picChg>
        <pc:picChg chg="add mod">
          <ac:chgData name="Shawn Jones" userId="f9ed118a-c4ba-4e58-ae89-19d3856cccb6" providerId="ADAL" clId="{A5D29EAF-5AE7-DB4A-A4F7-84DACA1F417F}" dt="2020-10-16T04:45:54.157" v="9868" actId="1076"/>
          <ac:picMkLst>
            <pc:docMk/>
            <pc:sldMk cId="334941046" sldId="278"/>
            <ac:picMk id="3084" creationId="{7F42607C-B4BC-DD44-BD3F-31EDA776F945}"/>
          </ac:picMkLst>
        </pc:picChg>
      </pc:sldChg>
      <pc:sldChg chg="addSp delSp modSp add mod ord modShow">
        <pc:chgData name="Shawn Jones" userId="f9ed118a-c4ba-4e58-ae89-19d3856cccb6" providerId="ADAL" clId="{A5D29EAF-5AE7-DB4A-A4F7-84DACA1F417F}" dt="2020-10-19T04:24:56.669" v="14668" actId="729"/>
        <pc:sldMkLst>
          <pc:docMk/>
          <pc:sldMk cId="1831981377" sldId="279"/>
        </pc:sldMkLst>
        <pc:spChg chg="mod">
          <ac:chgData name="Shawn Jones" userId="f9ed118a-c4ba-4e58-ae89-19d3856cccb6" providerId="ADAL" clId="{A5D29EAF-5AE7-DB4A-A4F7-84DACA1F417F}" dt="2020-10-15T20:46:07.927" v="5297" actId="20577"/>
          <ac:spMkLst>
            <pc:docMk/>
            <pc:sldMk cId="1831981377" sldId="279"/>
            <ac:spMk id="2" creationId="{D84F5170-087A-B54B-B5AA-AA6F760FB410}"/>
          </ac:spMkLst>
        </pc:spChg>
        <pc:spChg chg="add del mod">
          <ac:chgData name="Shawn Jones" userId="f9ed118a-c4ba-4e58-ae89-19d3856cccb6" providerId="ADAL" clId="{A5D29EAF-5AE7-DB4A-A4F7-84DACA1F417F}" dt="2020-10-15T20:45:38.421" v="5146"/>
          <ac:spMkLst>
            <pc:docMk/>
            <pc:sldMk cId="1831981377" sldId="279"/>
            <ac:spMk id="4" creationId="{638B5AFF-9890-A64D-B2C2-51A6D175614E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1831981377" sldId="279"/>
            <ac:spMk id="5" creationId="{5495032F-B6D7-F14E-9C41-E6ABEA8CB9C5}"/>
          </ac:spMkLst>
        </pc:spChg>
      </pc:sldChg>
      <pc:sldChg chg="add mod modShow">
        <pc:chgData name="Shawn Jones" userId="f9ed118a-c4ba-4e58-ae89-19d3856cccb6" providerId="ADAL" clId="{A5D29EAF-5AE7-DB4A-A4F7-84DACA1F417F}" dt="2020-10-19T05:14:23.999" v="15235" actId="729"/>
        <pc:sldMkLst>
          <pc:docMk/>
          <pc:sldMk cId="2673669775" sldId="280"/>
        </pc:sldMkLst>
      </pc:sldChg>
      <pc:sldChg chg="addSp modSp add del mod ord">
        <pc:chgData name="Shawn Jones" userId="f9ed118a-c4ba-4e58-ae89-19d3856cccb6" providerId="ADAL" clId="{A5D29EAF-5AE7-DB4A-A4F7-84DACA1F417F}" dt="2020-10-19T05:14:16.682" v="15231" actId="2696"/>
        <pc:sldMkLst>
          <pc:docMk/>
          <pc:sldMk cId="2965721234" sldId="280"/>
        </pc:sldMkLst>
        <pc:spChg chg="mod">
          <ac:chgData name="Shawn Jones" userId="f9ed118a-c4ba-4e58-ae89-19d3856cccb6" providerId="ADAL" clId="{A5D29EAF-5AE7-DB4A-A4F7-84DACA1F417F}" dt="2020-10-15T20:47:49.685" v="5395" actId="20577"/>
          <ac:spMkLst>
            <pc:docMk/>
            <pc:sldMk cId="2965721234" sldId="280"/>
            <ac:spMk id="2" creationId="{F55357FB-0FC5-1647-A9E5-7788CF2AA753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965721234" sldId="280"/>
            <ac:spMk id="4" creationId="{C96A3380-497E-7645-9ACD-9474732A6375}"/>
          </ac:spMkLst>
        </pc:spChg>
      </pc:sldChg>
      <pc:sldChg chg="add del">
        <pc:chgData name="Shawn Jones" userId="f9ed118a-c4ba-4e58-ae89-19d3856cccb6" providerId="ADAL" clId="{A5D29EAF-5AE7-DB4A-A4F7-84DACA1F417F}" dt="2020-10-15T21:29:42.049" v="5469" actId="2696"/>
        <pc:sldMkLst>
          <pc:docMk/>
          <pc:sldMk cId="768799754" sldId="281"/>
        </pc:sldMkLst>
      </pc:sldChg>
      <pc:sldChg chg="addSp delSp modSp add mod ord modShow">
        <pc:chgData name="Shawn Jones" userId="f9ed118a-c4ba-4e58-ae89-19d3856cccb6" providerId="ADAL" clId="{A5D29EAF-5AE7-DB4A-A4F7-84DACA1F417F}" dt="2020-10-18T18:12:10.619" v="11512" actId="729"/>
        <pc:sldMkLst>
          <pc:docMk/>
          <pc:sldMk cId="3655426934" sldId="281"/>
        </pc:sldMkLst>
        <pc:spChg chg="mod">
          <ac:chgData name="Shawn Jones" userId="f9ed118a-c4ba-4e58-ae89-19d3856cccb6" providerId="ADAL" clId="{A5D29EAF-5AE7-DB4A-A4F7-84DACA1F417F}" dt="2020-10-15T21:40:06.037" v="5766" actId="20577"/>
          <ac:spMkLst>
            <pc:docMk/>
            <pc:sldMk cId="3655426934" sldId="281"/>
            <ac:spMk id="2" creationId="{AA8147F4-CC5B-4D46-AF8A-EC1A90B03285}"/>
          </ac:spMkLst>
        </pc:spChg>
        <pc:spChg chg="del">
          <ac:chgData name="Shawn Jones" userId="f9ed118a-c4ba-4e58-ae89-19d3856cccb6" providerId="ADAL" clId="{A5D29EAF-5AE7-DB4A-A4F7-84DACA1F417F}" dt="2020-10-15T21:41:42.055" v="5767" actId="478"/>
          <ac:spMkLst>
            <pc:docMk/>
            <pc:sldMk cId="3655426934" sldId="281"/>
            <ac:spMk id="3" creationId="{901FA7C1-CDAF-274C-A4D2-6549FDE337FE}"/>
          </ac:spMkLst>
        </pc:spChg>
        <pc:spChg chg="add del mod">
          <ac:chgData name="Shawn Jones" userId="f9ed118a-c4ba-4e58-ae89-19d3856cccb6" providerId="ADAL" clId="{A5D29EAF-5AE7-DB4A-A4F7-84DACA1F417F}" dt="2020-10-15T21:41:48.444" v="5769"/>
          <ac:spMkLst>
            <pc:docMk/>
            <pc:sldMk cId="3655426934" sldId="281"/>
            <ac:spMk id="5" creationId="{1EA3838C-2B6A-354B-B25A-9CED40AC4916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3655426934" sldId="281"/>
            <ac:spMk id="7" creationId="{C534A945-3E6E-814D-87EE-185D0823FE4D}"/>
          </ac:spMkLst>
        </pc:spChg>
        <pc:graphicFrameChg chg="add mod modGraphic">
          <ac:chgData name="Shawn Jones" userId="f9ed118a-c4ba-4e58-ae89-19d3856cccb6" providerId="ADAL" clId="{A5D29EAF-5AE7-DB4A-A4F7-84DACA1F417F}" dt="2020-10-15T21:45:49.367" v="5866" actId="20577"/>
          <ac:graphicFrameMkLst>
            <pc:docMk/>
            <pc:sldMk cId="3655426934" sldId="281"/>
            <ac:graphicFrameMk id="6" creationId="{9603A3CC-9C09-2B4C-94BE-9A36EC897AE6}"/>
          </ac:graphicFrameMkLst>
        </pc:graphicFrameChg>
      </pc:sldChg>
      <pc:sldChg chg="addSp delSp modSp add del mod ord modClrScheme chgLayout">
        <pc:chgData name="Shawn Jones" userId="f9ed118a-c4ba-4e58-ae89-19d3856cccb6" providerId="ADAL" clId="{A5D29EAF-5AE7-DB4A-A4F7-84DACA1F417F}" dt="2020-10-15T22:51:06.281" v="7002" actId="2696"/>
        <pc:sldMkLst>
          <pc:docMk/>
          <pc:sldMk cId="2219756444" sldId="282"/>
        </pc:sldMkLst>
        <pc:spChg chg="del mod ord">
          <ac:chgData name="Shawn Jones" userId="f9ed118a-c4ba-4e58-ae89-19d3856cccb6" providerId="ADAL" clId="{A5D29EAF-5AE7-DB4A-A4F7-84DACA1F417F}" dt="2020-10-15T21:49:13.590" v="5872" actId="700"/>
          <ac:spMkLst>
            <pc:docMk/>
            <pc:sldMk cId="2219756444" sldId="282"/>
            <ac:spMk id="2" creationId="{274BC7BE-38AB-A84E-9903-6DE0CF58476F}"/>
          </ac:spMkLst>
        </pc:spChg>
        <pc:spChg chg="del mod ord">
          <ac:chgData name="Shawn Jones" userId="f9ed118a-c4ba-4e58-ae89-19d3856cccb6" providerId="ADAL" clId="{A5D29EAF-5AE7-DB4A-A4F7-84DACA1F417F}" dt="2020-10-15T21:49:13.590" v="5872" actId="700"/>
          <ac:spMkLst>
            <pc:docMk/>
            <pc:sldMk cId="2219756444" sldId="282"/>
            <ac:spMk id="3" creationId="{0B95FA0B-1441-5642-B87F-D3F6345E5E8D}"/>
          </ac:spMkLst>
        </pc:spChg>
        <pc:spChg chg="mod ord">
          <ac:chgData name="Shawn Jones" userId="f9ed118a-c4ba-4e58-ae89-19d3856cccb6" providerId="ADAL" clId="{A5D29EAF-5AE7-DB4A-A4F7-84DACA1F417F}" dt="2020-10-15T21:49:13.590" v="5872" actId="700"/>
          <ac:spMkLst>
            <pc:docMk/>
            <pc:sldMk cId="2219756444" sldId="282"/>
            <ac:spMk id="4" creationId="{104CC97E-9877-854D-9CCA-B90FF4253CCB}"/>
          </ac:spMkLst>
        </pc:spChg>
        <pc:spChg chg="add mod ord">
          <ac:chgData name="Shawn Jones" userId="f9ed118a-c4ba-4e58-ae89-19d3856cccb6" providerId="ADAL" clId="{A5D29EAF-5AE7-DB4A-A4F7-84DACA1F417F}" dt="2020-10-15T22:51:00.408" v="7001" actId="20577"/>
          <ac:spMkLst>
            <pc:docMk/>
            <pc:sldMk cId="2219756444" sldId="282"/>
            <ac:spMk id="5" creationId="{74AC0A45-A22A-8144-BB2F-1A3395E4F1E7}"/>
          </ac:spMkLst>
        </pc:spChg>
        <pc:spChg chg="add mod ord">
          <ac:chgData name="Shawn Jones" userId="f9ed118a-c4ba-4e58-ae89-19d3856cccb6" providerId="ADAL" clId="{A5D29EAF-5AE7-DB4A-A4F7-84DACA1F417F}" dt="2020-10-15T22:44:30.603" v="6893" actId="20577"/>
          <ac:spMkLst>
            <pc:docMk/>
            <pc:sldMk cId="2219756444" sldId="282"/>
            <ac:spMk id="6" creationId="{841530FD-5DE9-4645-8C25-43BD1C85882C}"/>
          </ac:spMkLst>
        </pc:spChg>
        <pc:spChg chg="add mod">
          <ac:chgData name="Shawn Jones" userId="f9ed118a-c4ba-4e58-ae89-19d3856cccb6" providerId="ADAL" clId="{A5D29EAF-5AE7-DB4A-A4F7-84DACA1F417F}" dt="2020-10-15T21:51:28.499" v="5902"/>
          <ac:spMkLst>
            <pc:docMk/>
            <pc:sldMk cId="2219756444" sldId="282"/>
            <ac:spMk id="7" creationId="{D86C1D81-3970-8F4A-9399-2F813E25BFAA}"/>
          </ac:spMkLst>
        </pc:spChg>
        <pc:picChg chg="add mod">
          <ac:chgData name="Shawn Jones" userId="f9ed118a-c4ba-4e58-ae89-19d3856cccb6" providerId="ADAL" clId="{A5D29EAF-5AE7-DB4A-A4F7-84DACA1F417F}" dt="2020-10-15T22:49:09.952" v="6985" actId="14100"/>
          <ac:picMkLst>
            <pc:docMk/>
            <pc:sldMk cId="2219756444" sldId="282"/>
            <ac:picMk id="9" creationId="{8CC21485-6F19-6845-91C5-B762172140D2}"/>
          </ac:picMkLst>
        </pc:picChg>
        <pc:picChg chg="add mod">
          <ac:chgData name="Shawn Jones" userId="f9ed118a-c4ba-4e58-ae89-19d3856cccb6" providerId="ADAL" clId="{A5D29EAF-5AE7-DB4A-A4F7-84DACA1F417F}" dt="2020-10-15T22:49:17.651" v="6987" actId="14100"/>
          <ac:picMkLst>
            <pc:docMk/>
            <pc:sldMk cId="2219756444" sldId="282"/>
            <ac:picMk id="11" creationId="{C9661659-74A9-A644-94F2-891430F0AC84}"/>
          </ac:picMkLst>
        </pc:picChg>
        <pc:picChg chg="add mod">
          <ac:chgData name="Shawn Jones" userId="f9ed118a-c4ba-4e58-ae89-19d3856cccb6" providerId="ADAL" clId="{A5D29EAF-5AE7-DB4A-A4F7-84DACA1F417F}" dt="2020-10-15T22:50:08.153" v="6993" actId="1076"/>
          <ac:picMkLst>
            <pc:docMk/>
            <pc:sldMk cId="2219756444" sldId="282"/>
            <ac:picMk id="13" creationId="{E5E81B3C-CC76-F344-BEE8-55F3AA8FF075}"/>
          </ac:picMkLst>
        </pc:picChg>
      </pc:sldChg>
      <pc:sldChg chg="modSp add mod ord">
        <pc:chgData name="Shawn Jones" userId="f9ed118a-c4ba-4e58-ae89-19d3856cccb6" providerId="ADAL" clId="{A5D29EAF-5AE7-DB4A-A4F7-84DACA1F417F}" dt="2020-10-15T23:10:31.723" v="7912" actId="20578"/>
        <pc:sldMkLst>
          <pc:docMk/>
          <pc:sldMk cId="2640301121" sldId="282"/>
        </pc:sldMkLst>
        <pc:spChg chg="mod">
          <ac:chgData name="Shawn Jones" userId="f9ed118a-c4ba-4e58-ae89-19d3856cccb6" providerId="ADAL" clId="{A5D29EAF-5AE7-DB4A-A4F7-84DACA1F417F}" dt="2020-10-15T22:51:22.017" v="7025" actId="20577"/>
          <ac:spMkLst>
            <pc:docMk/>
            <pc:sldMk cId="2640301121" sldId="282"/>
            <ac:spMk id="6" creationId="{841530FD-5DE9-4645-8C25-43BD1C85882C}"/>
          </ac:spMkLst>
        </pc:spChg>
      </pc:sldChg>
      <pc:sldChg chg="modSp mod">
        <pc:chgData name="Shawn Jones" userId="f9ed118a-c4ba-4e58-ae89-19d3856cccb6" providerId="ADAL" clId="{A5D29EAF-5AE7-DB4A-A4F7-84DACA1F417F}" dt="2020-10-19T05:11:15.821" v="15029" actId="27636"/>
        <pc:sldMkLst>
          <pc:docMk/>
          <pc:sldMk cId="3347062911" sldId="282"/>
        </pc:sldMkLst>
        <pc:spChg chg="mod">
          <ac:chgData name="Shawn Jones" userId="f9ed118a-c4ba-4e58-ae89-19d3856cccb6" providerId="ADAL" clId="{A5D29EAF-5AE7-DB4A-A4F7-84DACA1F417F}" dt="2020-10-19T05:11:15.821" v="15029" actId="27636"/>
          <ac:spMkLst>
            <pc:docMk/>
            <pc:sldMk cId="3347062911" sldId="282"/>
            <ac:spMk id="6" creationId="{841530FD-5DE9-4645-8C25-43BD1C85882C}"/>
          </ac:spMkLst>
        </pc:spChg>
      </pc:sldChg>
      <pc:sldChg chg="modSp add mod">
        <pc:chgData name="Shawn Jones" userId="f9ed118a-c4ba-4e58-ae89-19d3856cccb6" providerId="ADAL" clId="{A5D29EAF-5AE7-DB4A-A4F7-84DACA1F417F}" dt="2020-10-20T16:59:24.407" v="15783" actId="20577"/>
        <pc:sldMkLst>
          <pc:docMk/>
          <pc:sldMk cId="1123752987" sldId="283"/>
        </pc:sldMkLst>
        <pc:spChg chg="mod">
          <ac:chgData name="Shawn Jones" userId="f9ed118a-c4ba-4e58-ae89-19d3856cccb6" providerId="ADAL" clId="{A5D29EAF-5AE7-DB4A-A4F7-84DACA1F417F}" dt="2020-10-15T21:55:05.641" v="5930" actId="20577"/>
          <ac:spMkLst>
            <pc:docMk/>
            <pc:sldMk cId="1123752987" sldId="283"/>
            <ac:spMk id="2" creationId="{62B845FD-F28C-9542-8DDC-479EB8A17BB2}"/>
          </ac:spMkLst>
        </pc:spChg>
        <pc:spChg chg="mod">
          <ac:chgData name="Shawn Jones" userId="f9ed118a-c4ba-4e58-ae89-19d3856cccb6" providerId="ADAL" clId="{A5D29EAF-5AE7-DB4A-A4F7-84DACA1F417F}" dt="2020-10-20T16:59:24.407" v="15783" actId="20577"/>
          <ac:spMkLst>
            <pc:docMk/>
            <pc:sldMk cId="1123752987" sldId="283"/>
            <ac:spMk id="3" creationId="{8D233464-4233-7C40-B1F7-F9D695436A73}"/>
          </ac:spMkLst>
        </pc:spChg>
        <pc:picChg chg="mod">
          <ac:chgData name="Shawn Jones" userId="f9ed118a-c4ba-4e58-ae89-19d3856cccb6" providerId="ADAL" clId="{A5D29EAF-5AE7-DB4A-A4F7-84DACA1F417F}" dt="2020-10-19T05:17:44.730" v="15286" actId="1076"/>
          <ac:picMkLst>
            <pc:docMk/>
            <pc:sldMk cId="1123752987" sldId="283"/>
            <ac:picMk id="6" creationId="{78EEF5D5-03F3-2049-AB35-7F61A9504A90}"/>
          </ac:picMkLst>
        </pc:picChg>
      </pc:sldChg>
      <pc:sldChg chg="modSp add del mod">
        <pc:chgData name="Shawn Jones" userId="f9ed118a-c4ba-4e58-ae89-19d3856cccb6" providerId="ADAL" clId="{A5D29EAF-5AE7-DB4A-A4F7-84DACA1F417F}" dt="2020-10-16T22:24:30.922" v="9869" actId="2696"/>
        <pc:sldMkLst>
          <pc:docMk/>
          <pc:sldMk cId="2413001047" sldId="284"/>
        </pc:sldMkLst>
        <pc:spChg chg="mod">
          <ac:chgData name="Shawn Jones" userId="f9ed118a-c4ba-4e58-ae89-19d3856cccb6" providerId="ADAL" clId="{A5D29EAF-5AE7-DB4A-A4F7-84DACA1F417F}" dt="2020-10-15T22:03:14.975" v="6086" actId="20577"/>
          <ac:spMkLst>
            <pc:docMk/>
            <pc:sldMk cId="2413001047" sldId="284"/>
            <ac:spMk id="2" creationId="{F4F81B27-E08C-154C-AC16-F8958FCAB72A}"/>
          </ac:spMkLst>
        </pc:spChg>
      </pc:sldChg>
      <pc:sldChg chg="addSp delSp modSp add mod">
        <pc:chgData name="Shawn Jones" userId="f9ed118a-c4ba-4e58-ae89-19d3856cccb6" providerId="ADAL" clId="{A5D29EAF-5AE7-DB4A-A4F7-84DACA1F417F}" dt="2020-10-19T05:10:25.980" v="14983" actId="20577"/>
        <pc:sldMkLst>
          <pc:docMk/>
          <pc:sldMk cId="2693179716" sldId="285"/>
        </pc:sldMkLst>
        <pc:spChg chg="mod">
          <ac:chgData name="Shawn Jones" userId="f9ed118a-c4ba-4e58-ae89-19d3856cccb6" providerId="ADAL" clId="{A5D29EAF-5AE7-DB4A-A4F7-84DACA1F417F}" dt="2020-10-19T05:10:25.980" v="14983" actId="20577"/>
          <ac:spMkLst>
            <pc:docMk/>
            <pc:sldMk cId="2693179716" sldId="285"/>
            <ac:spMk id="2" creationId="{15C9D12C-12F5-924C-B4C8-1EC6F58C7853}"/>
          </ac:spMkLst>
        </pc:spChg>
        <pc:spChg chg="del mod">
          <ac:chgData name="Shawn Jones" userId="f9ed118a-c4ba-4e58-ae89-19d3856cccb6" providerId="ADAL" clId="{A5D29EAF-5AE7-DB4A-A4F7-84DACA1F417F}" dt="2020-10-18T17:56:50.791" v="10817" actId="478"/>
          <ac:spMkLst>
            <pc:docMk/>
            <pc:sldMk cId="2693179716" sldId="285"/>
            <ac:spMk id="3" creationId="{DE81C52D-35F4-E740-BB72-622322A8D17F}"/>
          </ac:spMkLst>
        </pc:spChg>
        <pc:spChg chg="add del mod">
          <ac:chgData name="Shawn Jones" userId="f9ed118a-c4ba-4e58-ae89-19d3856cccb6" providerId="ADAL" clId="{A5D29EAF-5AE7-DB4A-A4F7-84DACA1F417F}" dt="2020-10-18T17:56:53.071" v="10818" actId="478"/>
          <ac:spMkLst>
            <pc:docMk/>
            <pc:sldMk cId="2693179716" sldId="285"/>
            <ac:spMk id="7" creationId="{5FBCBD1F-62E8-C542-A1CC-EBD884D07EAA}"/>
          </ac:spMkLst>
        </pc:spChg>
        <pc:spChg chg="add del mod">
          <ac:chgData name="Shawn Jones" userId="f9ed118a-c4ba-4e58-ae89-19d3856cccb6" providerId="ADAL" clId="{A5D29EAF-5AE7-DB4A-A4F7-84DACA1F417F}" dt="2020-10-18T17:58:59.055" v="10841" actId="478"/>
          <ac:spMkLst>
            <pc:docMk/>
            <pc:sldMk cId="2693179716" sldId="285"/>
            <ac:spMk id="8" creationId="{47EA8B3C-50F4-3C43-8DE5-DA5323B84926}"/>
          </ac:spMkLst>
        </pc:spChg>
        <pc:spChg chg="add mod">
          <ac:chgData name="Shawn Jones" userId="f9ed118a-c4ba-4e58-ae89-19d3856cccb6" providerId="ADAL" clId="{A5D29EAF-5AE7-DB4A-A4F7-84DACA1F417F}" dt="2020-10-18T18:03:33.472" v="11192" actId="1076"/>
          <ac:spMkLst>
            <pc:docMk/>
            <pc:sldMk cId="2693179716" sldId="285"/>
            <ac:spMk id="9" creationId="{BFDE30B2-6E3C-A94C-B569-F54377A5FFF8}"/>
          </ac:spMkLst>
        </pc:spChg>
        <pc:spChg chg="add del mod">
          <ac:chgData name="Shawn Jones" userId="f9ed118a-c4ba-4e58-ae89-19d3856cccb6" providerId="ADAL" clId="{A5D29EAF-5AE7-DB4A-A4F7-84DACA1F417F}" dt="2020-10-18T17:58:56.942" v="10840" actId="478"/>
          <ac:spMkLst>
            <pc:docMk/>
            <pc:sldMk cId="2693179716" sldId="285"/>
            <ac:spMk id="10" creationId="{0C4011B1-8836-3B4E-A61D-1C83EAFB3F15}"/>
          </ac:spMkLst>
        </pc:spChg>
        <pc:spChg chg="add del mod">
          <ac:chgData name="Shawn Jones" userId="f9ed118a-c4ba-4e58-ae89-19d3856cccb6" providerId="ADAL" clId="{A5D29EAF-5AE7-DB4A-A4F7-84DACA1F417F}" dt="2020-10-18T17:59:01.051" v="10843"/>
          <ac:spMkLst>
            <pc:docMk/>
            <pc:sldMk cId="2693179716" sldId="285"/>
            <ac:spMk id="11" creationId="{9363FE70-6004-4B47-9813-581FB5B2FE1A}"/>
          </ac:spMkLst>
        </pc:spChg>
        <pc:spChg chg="add mod">
          <ac:chgData name="Shawn Jones" userId="f9ed118a-c4ba-4e58-ae89-19d3856cccb6" providerId="ADAL" clId="{A5D29EAF-5AE7-DB4A-A4F7-84DACA1F417F}" dt="2020-10-18T18:03:27.250" v="11191" actId="20577"/>
          <ac:spMkLst>
            <pc:docMk/>
            <pc:sldMk cId="2693179716" sldId="285"/>
            <ac:spMk id="14" creationId="{7E07662A-8E72-6A46-8BA6-947F48A81E9A}"/>
          </ac:spMkLst>
        </pc:spChg>
        <pc:picChg chg="add mod">
          <ac:chgData name="Shawn Jones" userId="f9ed118a-c4ba-4e58-ae89-19d3856cccb6" providerId="ADAL" clId="{A5D29EAF-5AE7-DB4A-A4F7-84DACA1F417F}" dt="2020-10-18T18:00:25.679" v="11071" actId="14100"/>
          <ac:picMkLst>
            <pc:docMk/>
            <pc:sldMk cId="2693179716" sldId="285"/>
            <ac:picMk id="13" creationId="{38940071-694E-8344-8565-B2D6C95D0C11}"/>
          </ac:picMkLst>
        </pc:picChg>
      </pc:sldChg>
      <pc:sldChg chg="add mod modShow">
        <pc:chgData name="Shawn Jones" userId="f9ed118a-c4ba-4e58-ae89-19d3856cccb6" providerId="ADAL" clId="{A5D29EAF-5AE7-DB4A-A4F7-84DACA1F417F}" dt="2020-10-19T05:14:23.999" v="15235" actId="729"/>
        <pc:sldMkLst>
          <pc:docMk/>
          <pc:sldMk cId="323039152" sldId="286"/>
        </pc:sldMkLst>
      </pc:sldChg>
      <pc:sldChg chg="modSp add del mod ord">
        <pc:chgData name="Shawn Jones" userId="f9ed118a-c4ba-4e58-ae89-19d3856cccb6" providerId="ADAL" clId="{A5D29EAF-5AE7-DB4A-A4F7-84DACA1F417F}" dt="2020-10-19T05:14:16.701" v="15233" actId="2696"/>
        <pc:sldMkLst>
          <pc:docMk/>
          <pc:sldMk cId="3435661628" sldId="286"/>
        </pc:sldMkLst>
        <pc:spChg chg="mod">
          <ac:chgData name="Shawn Jones" userId="f9ed118a-c4ba-4e58-ae89-19d3856cccb6" providerId="ADAL" clId="{A5D29EAF-5AE7-DB4A-A4F7-84DACA1F417F}" dt="2020-10-15T22:09:34.807" v="6581" actId="20577"/>
          <ac:spMkLst>
            <pc:docMk/>
            <pc:sldMk cId="3435661628" sldId="286"/>
            <ac:spMk id="2" creationId="{6F302DE3-28E8-BE41-B3FB-5B0B223CB6A9}"/>
          </ac:spMkLst>
        </pc:spChg>
      </pc:sldChg>
      <pc:sldChg chg="addSp delSp modSp add mod ord">
        <pc:chgData name="Shawn Jones" userId="f9ed118a-c4ba-4e58-ae89-19d3856cccb6" providerId="ADAL" clId="{A5D29EAF-5AE7-DB4A-A4F7-84DACA1F417F}" dt="2020-10-19T05:13:27.069" v="15227" actId="1076"/>
        <pc:sldMkLst>
          <pc:docMk/>
          <pc:sldMk cId="3675330559" sldId="287"/>
        </pc:sldMkLst>
        <pc:spChg chg="mod">
          <ac:chgData name="Shawn Jones" userId="f9ed118a-c4ba-4e58-ae89-19d3856cccb6" providerId="ADAL" clId="{A5D29EAF-5AE7-DB4A-A4F7-84DACA1F417F}" dt="2020-10-19T05:13:17.190" v="15224" actId="20577"/>
          <ac:spMkLst>
            <pc:docMk/>
            <pc:sldMk cId="3675330559" sldId="287"/>
            <ac:spMk id="2" creationId="{28FD1EF2-ECFE-7A43-A0E0-D446B1394D53}"/>
          </ac:spMkLst>
        </pc:spChg>
        <pc:spChg chg="add del mod">
          <ac:chgData name="Shawn Jones" userId="f9ed118a-c4ba-4e58-ae89-19d3856cccb6" providerId="ADAL" clId="{A5D29EAF-5AE7-DB4A-A4F7-84DACA1F417F}" dt="2020-10-19T05:13:23.883" v="15226" actId="478"/>
          <ac:spMkLst>
            <pc:docMk/>
            <pc:sldMk cId="3675330559" sldId="287"/>
            <ac:spMk id="5" creationId="{1555F921-4472-454A-9EC2-A3BA024C4788}"/>
          </ac:spMkLst>
        </pc:spChg>
        <pc:picChg chg="add del mod">
          <ac:chgData name="Shawn Jones" userId="f9ed118a-c4ba-4e58-ae89-19d3856cccb6" providerId="ADAL" clId="{A5D29EAF-5AE7-DB4A-A4F7-84DACA1F417F}" dt="2020-10-18T17:17:42.119" v="9873" actId="478"/>
          <ac:picMkLst>
            <pc:docMk/>
            <pc:sldMk cId="3675330559" sldId="287"/>
            <ac:picMk id="1026" creationId="{4CCAEE14-976A-424D-8B91-506C6AFF4EAC}"/>
          </ac:picMkLst>
        </pc:picChg>
        <pc:picChg chg="add del mod">
          <ac:chgData name="Shawn Jones" userId="f9ed118a-c4ba-4e58-ae89-19d3856cccb6" providerId="ADAL" clId="{A5D29EAF-5AE7-DB4A-A4F7-84DACA1F417F}" dt="2020-10-18T17:28:37.072" v="9925" actId="478"/>
          <ac:picMkLst>
            <pc:docMk/>
            <pc:sldMk cId="3675330559" sldId="287"/>
            <ac:picMk id="1028" creationId="{1ACF9F61-DFD1-A648-88E8-EB5808AA771F}"/>
          </ac:picMkLst>
        </pc:picChg>
        <pc:picChg chg="add del mod">
          <ac:chgData name="Shawn Jones" userId="f9ed118a-c4ba-4e58-ae89-19d3856cccb6" providerId="ADAL" clId="{A5D29EAF-5AE7-DB4A-A4F7-84DACA1F417F}" dt="2020-10-18T17:29:13.150" v="9930" actId="478"/>
          <ac:picMkLst>
            <pc:docMk/>
            <pc:sldMk cId="3675330559" sldId="287"/>
            <ac:picMk id="1030" creationId="{0F4511F1-F6CD-654A-9432-5F9704524D4F}"/>
          </ac:picMkLst>
        </pc:picChg>
        <pc:picChg chg="add mod">
          <ac:chgData name="Shawn Jones" userId="f9ed118a-c4ba-4e58-ae89-19d3856cccb6" providerId="ADAL" clId="{A5D29EAF-5AE7-DB4A-A4F7-84DACA1F417F}" dt="2020-10-19T05:13:27.069" v="15227" actId="1076"/>
          <ac:picMkLst>
            <pc:docMk/>
            <pc:sldMk cId="3675330559" sldId="287"/>
            <ac:picMk id="1032" creationId="{751DA0E8-1F83-2A4D-BCBC-8F716936BF86}"/>
          </ac:picMkLst>
        </pc:picChg>
      </pc:sldChg>
      <pc:sldChg chg="addSp modSp add del mod">
        <pc:chgData name="Shawn Jones" userId="f9ed118a-c4ba-4e58-ae89-19d3856cccb6" providerId="ADAL" clId="{A5D29EAF-5AE7-DB4A-A4F7-84DACA1F417F}" dt="2020-10-19T05:14:16.689" v="15232" actId="2696"/>
        <pc:sldMkLst>
          <pc:docMk/>
          <pc:sldMk cId="1940319735" sldId="288"/>
        </pc:sldMkLst>
        <pc:spChg chg="mod">
          <ac:chgData name="Shawn Jones" userId="f9ed118a-c4ba-4e58-ae89-19d3856cccb6" providerId="ADAL" clId="{A5D29EAF-5AE7-DB4A-A4F7-84DACA1F417F}" dt="2020-10-15T22:15:43.940" v="6713" actId="20577"/>
          <ac:spMkLst>
            <pc:docMk/>
            <pc:sldMk cId="1940319735" sldId="288"/>
            <ac:spMk id="2" creationId="{A520EA5A-7696-6648-B3CC-276D3D606EEB}"/>
          </ac:spMkLst>
        </pc:spChg>
        <pc:spChg chg="add mod">
          <ac:chgData name="Shawn Jones" userId="f9ed118a-c4ba-4e58-ae89-19d3856cccb6" providerId="ADAL" clId="{A5D29EAF-5AE7-DB4A-A4F7-84DACA1F417F}" dt="2020-10-16T03:37:53.615" v="9492" actId="20577"/>
          <ac:spMkLst>
            <pc:docMk/>
            <pc:sldMk cId="1940319735" sldId="288"/>
            <ac:spMk id="5" creationId="{B4DD04FE-A60E-7445-8DEF-49B97E155D69}"/>
          </ac:spMkLst>
        </pc:spChg>
      </pc:sldChg>
      <pc:sldChg chg="add mod modShow">
        <pc:chgData name="Shawn Jones" userId="f9ed118a-c4ba-4e58-ae89-19d3856cccb6" providerId="ADAL" clId="{A5D29EAF-5AE7-DB4A-A4F7-84DACA1F417F}" dt="2020-10-19T05:14:23.999" v="15235" actId="729"/>
        <pc:sldMkLst>
          <pc:docMk/>
          <pc:sldMk cId="2802585920" sldId="288"/>
        </pc:sldMkLst>
      </pc:sldChg>
      <pc:sldChg chg="addSp delSp modSp add mod">
        <pc:chgData name="Shawn Jones" userId="f9ed118a-c4ba-4e58-ae89-19d3856cccb6" providerId="ADAL" clId="{A5D29EAF-5AE7-DB4A-A4F7-84DACA1F417F}" dt="2020-10-19T05:13:52.728" v="15230" actId="20577"/>
        <pc:sldMkLst>
          <pc:docMk/>
          <pc:sldMk cId="3030368689" sldId="289"/>
        </pc:sldMkLst>
        <pc:spChg chg="mod">
          <ac:chgData name="Shawn Jones" userId="f9ed118a-c4ba-4e58-ae89-19d3856cccb6" providerId="ADAL" clId="{A5D29EAF-5AE7-DB4A-A4F7-84DACA1F417F}" dt="2020-10-19T05:13:52.728" v="15230" actId="20577"/>
          <ac:spMkLst>
            <pc:docMk/>
            <pc:sldMk cId="3030368689" sldId="289"/>
            <ac:spMk id="2" creationId="{15003A9C-EB5E-9F43-BC9B-9022953AEADF}"/>
          </ac:spMkLst>
        </pc:spChg>
        <pc:spChg chg="del">
          <ac:chgData name="Shawn Jones" userId="f9ed118a-c4ba-4e58-ae89-19d3856cccb6" providerId="ADAL" clId="{A5D29EAF-5AE7-DB4A-A4F7-84DACA1F417F}" dt="2020-10-15T23:15:18.725" v="7959" actId="478"/>
          <ac:spMkLst>
            <pc:docMk/>
            <pc:sldMk cId="3030368689" sldId="289"/>
            <ac:spMk id="3" creationId="{CA4204B7-84CA-934D-8DDA-83FB4EFA28A1}"/>
          </ac:spMkLst>
        </pc:spChg>
        <pc:spChg chg="add mod">
          <ac:chgData name="Shawn Jones" userId="f9ed118a-c4ba-4e58-ae89-19d3856cccb6" providerId="ADAL" clId="{A5D29EAF-5AE7-DB4A-A4F7-84DACA1F417F}" dt="2020-10-16T02:44:07.953" v="9372" actId="1076"/>
          <ac:spMkLst>
            <pc:docMk/>
            <pc:sldMk cId="3030368689" sldId="289"/>
            <ac:spMk id="7" creationId="{EEE49CE1-BA79-4044-888A-668E8F8C66EE}"/>
          </ac:spMkLst>
        </pc:spChg>
        <pc:graphicFrameChg chg="add mod modGraphic">
          <ac:chgData name="Shawn Jones" userId="f9ed118a-c4ba-4e58-ae89-19d3856cccb6" providerId="ADAL" clId="{A5D29EAF-5AE7-DB4A-A4F7-84DACA1F417F}" dt="2020-10-15T23:29:43.646" v="8217"/>
          <ac:graphicFrameMkLst>
            <pc:docMk/>
            <pc:sldMk cId="3030368689" sldId="289"/>
            <ac:graphicFrameMk id="6" creationId="{B0E4A6E8-A9F9-A540-8D4D-B0A28548BF78}"/>
          </ac:graphicFrameMkLst>
        </pc:graphicFrameChg>
      </pc:sldChg>
      <pc:sldChg chg="addSp delSp modSp add mod">
        <pc:chgData name="Shawn Jones" userId="f9ed118a-c4ba-4e58-ae89-19d3856cccb6" providerId="ADAL" clId="{A5D29EAF-5AE7-DB4A-A4F7-84DACA1F417F}" dt="2020-10-16T02:48:12.895" v="9478" actId="404"/>
        <pc:sldMkLst>
          <pc:docMk/>
          <pc:sldMk cId="4062719406" sldId="290"/>
        </pc:sldMkLst>
        <pc:spChg chg="mod">
          <ac:chgData name="Shawn Jones" userId="f9ed118a-c4ba-4e58-ae89-19d3856cccb6" providerId="ADAL" clId="{A5D29EAF-5AE7-DB4A-A4F7-84DACA1F417F}" dt="2020-10-16T02:47:48.992" v="9470" actId="20577"/>
          <ac:spMkLst>
            <pc:docMk/>
            <pc:sldMk cId="4062719406" sldId="290"/>
            <ac:spMk id="2" creationId="{EE227C80-9055-C842-B283-FDDAF28E04CF}"/>
          </ac:spMkLst>
        </pc:spChg>
        <pc:spChg chg="del">
          <ac:chgData name="Shawn Jones" userId="f9ed118a-c4ba-4e58-ae89-19d3856cccb6" providerId="ADAL" clId="{A5D29EAF-5AE7-DB4A-A4F7-84DACA1F417F}" dt="2020-10-15T22:52:51.471" v="7028" actId="478"/>
          <ac:spMkLst>
            <pc:docMk/>
            <pc:sldMk cId="4062719406" sldId="290"/>
            <ac:spMk id="3" creationId="{B251AFE0-85D4-904C-A107-78A97F634537}"/>
          </ac:spMkLst>
        </pc:spChg>
        <pc:spChg chg="add mod">
          <ac:chgData name="Shawn Jones" userId="f9ed118a-c4ba-4e58-ae89-19d3856cccb6" providerId="ADAL" clId="{A5D29EAF-5AE7-DB4A-A4F7-84DACA1F417F}" dt="2020-10-16T02:48:12.895" v="9478" actId="404"/>
          <ac:spMkLst>
            <pc:docMk/>
            <pc:sldMk cId="4062719406" sldId="290"/>
            <ac:spMk id="8" creationId="{C5D5B198-8449-BF40-B4A4-319AB83949D8}"/>
          </ac:spMkLst>
        </pc:spChg>
        <pc:spChg chg="add mod">
          <ac:chgData name="Shawn Jones" userId="f9ed118a-c4ba-4e58-ae89-19d3856cccb6" providerId="ADAL" clId="{A5D29EAF-5AE7-DB4A-A4F7-84DACA1F417F}" dt="2020-10-16T02:47:54.529" v="9471" actId="20577"/>
          <ac:spMkLst>
            <pc:docMk/>
            <pc:sldMk cId="4062719406" sldId="290"/>
            <ac:spMk id="9" creationId="{C512134B-5F61-7D49-85DD-F98D69DCD77D}"/>
          </ac:spMkLst>
        </pc:spChg>
        <pc:picChg chg="add mod">
          <ac:chgData name="Shawn Jones" userId="f9ed118a-c4ba-4e58-ae89-19d3856cccb6" providerId="ADAL" clId="{A5D29EAF-5AE7-DB4A-A4F7-84DACA1F417F}" dt="2020-10-15T22:53:00.511" v="7032" actId="14100"/>
          <ac:picMkLst>
            <pc:docMk/>
            <pc:sldMk cId="4062719406" sldId="290"/>
            <ac:picMk id="7" creationId="{3E94CD22-9E76-8144-9A41-D6201E0626B3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5T23:06:55.527" v="7817" actId="20577"/>
        <pc:sldMkLst>
          <pc:docMk/>
          <pc:sldMk cId="1476168523" sldId="291"/>
        </pc:sldMkLst>
        <pc:spChg chg="mod">
          <ac:chgData name="Shawn Jones" userId="f9ed118a-c4ba-4e58-ae89-19d3856cccb6" providerId="ADAL" clId="{A5D29EAF-5AE7-DB4A-A4F7-84DACA1F417F}" dt="2020-10-15T23:01:09.673" v="7524" actId="20577"/>
          <ac:spMkLst>
            <pc:docMk/>
            <pc:sldMk cId="1476168523" sldId="291"/>
            <ac:spMk id="2" creationId="{85DE5D90-5B85-3846-91E2-26DD85FABB58}"/>
          </ac:spMkLst>
        </pc:spChg>
        <pc:spChg chg="add del mod">
          <ac:chgData name="Shawn Jones" userId="f9ed118a-c4ba-4e58-ae89-19d3856cccb6" providerId="ADAL" clId="{A5D29EAF-5AE7-DB4A-A4F7-84DACA1F417F}" dt="2020-10-15T22:59:50.641" v="7390"/>
          <ac:spMkLst>
            <pc:docMk/>
            <pc:sldMk cId="1476168523" sldId="291"/>
            <ac:spMk id="3" creationId="{4CD88D18-BF60-C949-87ED-CA38EF0B1811}"/>
          </ac:spMkLst>
        </pc:spChg>
        <pc:spChg chg="add del mod">
          <ac:chgData name="Shawn Jones" userId="f9ed118a-c4ba-4e58-ae89-19d3856cccb6" providerId="ADAL" clId="{A5D29EAF-5AE7-DB4A-A4F7-84DACA1F417F}" dt="2020-10-15T22:59:56.069" v="7392" actId="478"/>
          <ac:spMkLst>
            <pc:docMk/>
            <pc:sldMk cId="1476168523" sldId="291"/>
            <ac:spMk id="11" creationId="{C905E848-6731-CD44-AB3E-4436FBC357A1}"/>
          </ac:spMkLst>
        </pc:spChg>
        <pc:spChg chg="add mod">
          <ac:chgData name="Shawn Jones" userId="f9ed118a-c4ba-4e58-ae89-19d3856cccb6" providerId="ADAL" clId="{A5D29EAF-5AE7-DB4A-A4F7-84DACA1F417F}" dt="2020-10-15T23:01:43.921" v="7557" actId="20577"/>
          <ac:spMkLst>
            <pc:docMk/>
            <pc:sldMk cId="1476168523" sldId="291"/>
            <ac:spMk id="14" creationId="{0D621537-4B28-4D44-B4F6-859508EE227D}"/>
          </ac:spMkLst>
        </pc:spChg>
        <pc:spChg chg="add mod">
          <ac:chgData name="Shawn Jones" userId="f9ed118a-c4ba-4e58-ae89-19d3856cccb6" providerId="ADAL" clId="{A5D29EAF-5AE7-DB4A-A4F7-84DACA1F417F}" dt="2020-10-15T23:06:55.527" v="7817" actId="20577"/>
          <ac:spMkLst>
            <pc:docMk/>
            <pc:sldMk cId="1476168523" sldId="291"/>
            <ac:spMk id="15" creationId="{6364B4ED-7089-C14F-A3D0-268D0166C68A}"/>
          </ac:spMkLst>
        </pc:spChg>
        <pc:spChg chg="add mod">
          <ac:chgData name="Shawn Jones" userId="f9ed118a-c4ba-4e58-ae89-19d3856cccb6" providerId="ADAL" clId="{A5D29EAF-5AE7-DB4A-A4F7-84DACA1F417F}" dt="2020-10-15T23:06:25.976" v="7671" actId="14100"/>
          <ac:spMkLst>
            <pc:docMk/>
            <pc:sldMk cId="1476168523" sldId="291"/>
            <ac:spMk id="16" creationId="{A78C1FAA-4209-B745-B587-85B7E3FB4346}"/>
          </ac:spMkLst>
        </pc:spChg>
        <pc:picChg chg="add del mod">
          <ac:chgData name="Shawn Jones" userId="f9ed118a-c4ba-4e58-ae89-19d3856cccb6" providerId="ADAL" clId="{A5D29EAF-5AE7-DB4A-A4F7-84DACA1F417F}" dt="2020-10-15T22:59:49.068" v="7389"/>
          <ac:picMkLst>
            <pc:docMk/>
            <pc:sldMk cId="1476168523" sldId="291"/>
            <ac:picMk id="7" creationId="{C2FAAD59-FDE1-1444-A4A4-1DF9DD793691}"/>
          </ac:picMkLst>
        </pc:picChg>
        <pc:picChg chg="add del mod">
          <ac:chgData name="Shawn Jones" userId="f9ed118a-c4ba-4e58-ae89-19d3856cccb6" providerId="ADAL" clId="{A5D29EAF-5AE7-DB4A-A4F7-84DACA1F417F}" dt="2020-10-15T22:59:52.929" v="7391" actId="478"/>
          <ac:picMkLst>
            <pc:docMk/>
            <pc:sldMk cId="1476168523" sldId="291"/>
            <ac:picMk id="9" creationId="{34FD7E11-F4F6-7D4D-884B-0BC59CB3898D}"/>
          </ac:picMkLst>
        </pc:picChg>
        <pc:picChg chg="add mod">
          <ac:chgData name="Shawn Jones" userId="f9ed118a-c4ba-4e58-ae89-19d3856cccb6" providerId="ADAL" clId="{A5D29EAF-5AE7-DB4A-A4F7-84DACA1F417F}" dt="2020-10-15T23:06:00.775" v="7663" actId="14100"/>
          <ac:picMkLst>
            <pc:docMk/>
            <pc:sldMk cId="1476168523" sldId="291"/>
            <ac:picMk id="13" creationId="{DCF2B128-B020-8F4D-8D2D-12AC9A5AC96E}"/>
          </ac:picMkLst>
        </pc:picChg>
      </pc:sldChg>
      <pc:sldChg chg="addSp delSp modSp mod">
        <pc:chgData name="Shawn Jones" userId="f9ed118a-c4ba-4e58-ae89-19d3856cccb6" providerId="ADAL" clId="{A5D29EAF-5AE7-DB4A-A4F7-84DACA1F417F}" dt="2020-10-18T19:13:06.419" v="12573" actId="1076"/>
        <pc:sldMkLst>
          <pc:docMk/>
          <pc:sldMk cId="2516795628" sldId="292"/>
        </pc:sldMkLst>
        <pc:spChg chg="mod">
          <ac:chgData name="Shawn Jones" userId="f9ed118a-c4ba-4e58-ae89-19d3856cccb6" providerId="ADAL" clId="{A5D29EAF-5AE7-DB4A-A4F7-84DACA1F417F}" dt="2020-10-18T19:01:23.711" v="12349" actId="14100"/>
          <ac:spMkLst>
            <pc:docMk/>
            <pc:sldMk cId="2516795628" sldId="292"/>
            <ac:spMk id="2" creationId="{4800C9C3-088A-4141-9FCB-312F3C49A1B0}"/>
          </ac:spMkLst>
        </pc:spChg>
        <pc:spChg chg="add del mod">
          <ac:chgData name="Shawn Jones" userId="f9ed118a-c4ba-4e58-ae89-19d3856cccb6" providerId="ADAL" clId="{A5D29EAF-5AE7-DB4A-A4F7-84DACA1F417F}" dt="2020-10-18T18:52:28.239" v="12074"/>
          <ac:spMkLst>
            <pc:docMk/>
            <pc:sldMk cId="2516795628" sldId="292"/>
            <ac:spMk id="3" creationId="{813C1BFB-0619-9545-8662-BB05B6AEB109}"/>
          </ac:spMkLst>
        </pc:spChg>
        <pc:spChg chg="mod">
          <ac:chgData name="Shawn Jones" userId="f9ed118a-c4ba-4e58-ae89-19d3856cccb6" providerId="ADAL" clId="{A5D29EAF-5AE7-DB4A-A4F7-84DACA1F417F}" dt="2020-10-18T19:12:44.302" v="12567" actId="404"/>
          <ac:spMkLst>
            <pc:docMk/>
            <pc:sldMk cId="2516795628" sldId="292"/>
            <ac:spMk id="7" creationId="{1F518240-1144-5D45-BDB4-2D8E9B322BA6}"/>
          </ac:spMkLst>
        </pc:spChg>
        <pc:spChg chg="mod">
          <ac:chgData name="Shawn Jones" userId="f9ed118a-c4ba-4e58-ae89-19d3856cccb6" providerId="ADAL" clId="{A5D29EAF-5AE7-DB4A-A4F7-84DACA1F417F}" dt="2020-10-18T18:20:02.117" v="11990" actId="1076"/>
          <ac:spMkLst>
            <pc:docMk/>
            <pc:sldMk cId="2516795628" sldId="292"/>
            <ac:spMk id="8" creationId="{1EE8EBFE-B0D0-0B4D-BD42-9A183ACF57DB}"/>
          </ac:spMkLst>
        </pc:spChg>
        <pc:spChg chg="add mod">
          <ac:chgData name="Shawn Jones" userId="f9ed118a-c4ba-4e58-ae89-19d3856cccb6" providerId="ADAL" clId="{A5D29EAF-5AE7-DB4A-A4F7-84DACA1F417F}" dt="2020-10-18T18:19:57.731" v="11989" actId="1076"/>
          <ac:spMkLst>
            <pc:docMk/>
            <pc:sldMk cId="2516795628" sldId="292"/>
            <ac:spMk id="10" creationId="{50F75A6F-E1F7-364C-886C-6681325709DB}"/>
          </ac:spMkLst>
        </pc:spChg>
        <pc:spChg chg="add mod">
          <ac:chgData name="Shawn Jones" userId="f9ed118a-c4ba-4e58-ae89-19d3856cccb6" providerId="ADAL" clId="{A5D29EAF-5AE7-DB4A-A4F7-84DACA1F417F}" dt="2020-10-18T18:56:48.795" v="12251" actId="1076"/>
          <ac:spMkLst>
            <pc:docMk/>
            <pc:sldMk cId="2516795628" sldId="292"/>
            <ac:spMk id="11" creationId="{86D64E83-458A-864B-ADE9-0324960DCC31}"/>
          </ac:spMkLst>
        </pc:spChg>
        <pc:spChg chg="add mod">
          <ac:chgData name="Shawn Jones" userId="f9ed118a-c4ba-4e58-ae89-19d3856cccb6" providerId="ADAL" clId="{A5D29EAF-5AE7-DB4A-A4F7-84DACA1F417F}" dt="2020-10-18T19:13:00.814" v="12572" actId="14100"/>
          <ac:spMkLst>
            <pc:docMk/>
            <pc:sldMk cId="2516795628" sldId="292"/>
            <ac:spMk id="13" creationId="{2582B9F6-1B6B-EE48-9D72-ADBBE1EFEE1B}"/>
          </ac:spMkLst>
        </pc:spChg>
        <pc:spChg chg="add mod">
          <ac:chgData name="Shawn Jones" userId="f9ed118a-c4ba-4e58-ae89-19d3856cccb6" providerId="ADAL" clId="{A5D29EAF-5AE7-DB4A-A4F7-84DACA1F417F}" dt="2020-10-18T19:13:06.419" v="12573" actId="1076"/>
          <ac:spMkLst>
            <pc:docMk/>
            <pc:sldMk cId="2516795628" sldId="292"/>
            <ac:spMk id="14" creationId="{ADD36EF0-9B04-364A-B786-C69A7FA29EC1}"/>
          </ac:spMkLst>
        </pc:spChg>
        <pc:spChg chg="add mod">
          <ac:chgData name="Shawn Jones" userId="f9ed118a-c4ba-4e58-ae89-19d3856cccb6" providerId="ADAL" clId="{A5D29EAF-5AE7-DB4A-A4F7-84DACA1F417F}" dt="2020-10-18T19:11:37.952" v="12484" actId="1076"/>
          <ac:spMkLst>
            <pc:docMk/>
            <pc:sldMk cId="2516795628" sldId="292"/>
            <ac:spMk id="15" creationId="{3C8CC714-45A7-E24C-9C28-D6130F1D6075}"/>
          </ac:spMkLst>
        </pc:spChg>
        <pc:picChg chg="mod">
          <ac:chgData name="Shawn Jones" userId="f9ed118a-c4ba-4e58-ae89-19d3856cccb6" providerId="ADAL" clId="{A5D29EAF-5AE7-DB4A-A4F7-84DACA1F417F}" dt="2020-10-18T18:19:54.335" v="11988" actId="1076"/>
          <ac:picMkLst>
            <pc:docMk/>
            <pc:sldMk cId="2516795628" sldId="292"/>
            <ac:picMk id="9" creationId="{F4521353-A734-B240-8DAE-157136A78D37}"/>
          </ac:picMkLst>
        </pc:picChg>
        <pc:picChg chg="add mod">
          <ac:chgData name="Shawn Jones" userId="f9ed118a-c4ba-4e58-ae89-19d3856cccb6" providerId="ADAL" clId="{A5D29EAF-5AE7-DB4A-A4F7-84DACA1F417F}" dt="2020-10-18T19:07:00.976" v="12446" actId="1076"/>
          <ac:picMkLst>
            <pc:docMk/>
            <pc:sldMk cId="2516795628" sldId="292"/>
            <ac:picMk id="12" creationId="{5CD0A273-B3E0-5343-992C-15749B3DE037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8T17:54:56.352" v="10816" actId="20577"/>
        <pc:sldMkLst>
          <pc:docMk/>
          <pc:sldMk cId="3742832332" sldId="293"/>
        </pc:sldMkLst>
        <pc:spChg chg="mod">
          <ac:chgData name="Shawn Jones" userId="f9ed118a-c4ba-4e58-ae89-19d3856cccb6" providerId="ADAL" clId="{A5D29EAF-5AE7-DB4A-A4F7-84DACA1F417F}" dt="2020-10-18T17:54:56.352" v="10816" actId="20577"/>
          <ac:spMkLst>
            <pc:docMk/>
            <pc:sldMk cId="3742832332" sldId="293"/>
            <ac:spMk id="2" creationId="{E0CEBCED-D49A-964E-BCAC-8415E6A917EF}"/>
          </ac:spMkLst>
        </pc:spChg>
        <pc:spChg chg="del">
          <ac:chgData name="Shawn Jones" userId="f9ed118a-c4ba-4e58-ae89-19d3856cccb6" providerId="ADAL" clId="{A5D29EAF-5AE7-DB4A-A4F7-84DACA1F417F}" dt="2020-10-18T17:45:28.452" v="10398" actId="478"/>
          <ac:spMkLst>
            <pc:docMk/>
            <pc:sldMk cId="3742832332" sldId="293"/>
            <ac:spMk id="3" creationId="{A2828B56-A4BC-9A4D-8E2A-25BDE553EEB1}"/>
          </ac:spMkLst>
        </pc:spChg>
        <pc:spChg chg="add mod">
          <ac:chgData name="Shawn Jones" userId="f9ed118a-c4ba-4e58-ae89-19d3856cccb6" providerId="ADAL" clId="{A5D29EAF-5AE7-DB4A-A4F7-84DACA1F417F}" dt="2020-10-18T17:47:01.801" v="10463" actId="1076"/>
          <ac:spMkLst>
            <pc:docMk/>
            <pc:sldMk cId="3742832332" sldId="293"/>
            <ac:spMk id="6" creationId="{BA48AB60-1949-9F46-B93E-AC58E69B7CA0}"/>
          </ac:spMkLst>
        </pc:spChg>
        <pc:spChg chg="add mod">
          <ac:chgData name="Shawn Jones" userId="f9ed118a-c4ba-4e58-ae89-19d3856cccb6" providerId="ADAL" clId="{A5D29EAF-5AE7-DB4A-A4F7-84DACA1F417F}" dt="2020-10-18T17:46:40.052" v="10452" actId="1076"/>
          <ac:spMkLst>
            <pc:docMk/>
            <pc:sldMk cId="3742832332" sldId="293"/>
            <ac:spMk id="7" creationId="{23006B21-AA9A-7545-83E7-75A0931E122B}"/>
          </ac:spMkLst>
        </pc:spChg>
      </pc:sldChg>
      <pc:sldChg chg="addSp delSp modSp add mod">
        <pc:chgData name="Shawn Jones" userId="f9ed118a-c4ba-4e58-ae89-19d3856cccb6" providerId="ADAL" clId="{A5D29EAF-5AE7-DB4A-A4F7-84DACA1F417F}" dt="2020-10-18T19:07:42.627" v="12479" actId="1076"/>
        <pc:sldMkLst>
          <pc:docMk/>
          <pc:sldMk cId="3036359252" sldId="294"/>
        </pc:sldMkLst>
        <pc:spChg chg="mod">
          <ac:chgData name="Shawn Jones" userId="f9ed118a-c4ba-4e58-ae89-19d3856cccb6" providerId="ADAL" clId="{A5D29EAF-5AE7-DB4A-A4F7-84DACA1F417F}" dt="2020-10-18T18:08:37.983" v="11291" actId="1076"/>
          <ac:spMkLst>
            <pc:docMk/>
            <pc:sldMk cId="3036359252" sldId="294"/>
            <ac:spMk id="2" creationId="{662F1ACE-2A94-6941-8B5B-2E5BD8A66E22}"/>
          </ac:spMkLst>
        </pc:spChg>
        <pc:spChg chg="del">
          <ac:chgData name="Shawn Jones" userId="f9ed118a-c4ba-4e58-ae89-19d3856cccb6" providerId="ADAL" clId="{A5D29EAF-5AE7-DB4A-A4F7-84DACA1F417F}" dt="2020-10-18T18:05:33.720" v="11237" actId="478"/>
          <ac:spMkLst>
            <pc:docMk/>
            <pc:sldMk cId="3036359252" sldId="294"/>
            <ac:spMk id="3" creationId="{F288F1F7-302D-144A-A755-931CA0A896DD}"/>
          </ac:spMkLst>
        </pc:spChg>
        <pc:spChg chg="add del mod">
          <ac:chgData name="Shawn Jones" userId="f9ed118a-c4ba-4e58-ae89-19d3856cccb6" providerId="ADAL" clId="{A5D29EAF-5AE7-DB4A-A4F7-84DACA1F417F}" dt="2020-10-18T18:05:39.120" v="11239" actId="478"/>
          <ac:spMkLst>
            <pc:docMk/>
            <pc:sldMk cId="3036359252" sldId="294"/>
            <ac:spMk id="6" creationId="{0C7D4E73-75BA-734F-B888-2D4BF5C5FC91}"/>
          </ac:spMkLst>
        </pc:spChg>
        <pc:spChg chg="add mod">
          <ac:chgData name="Shawn Jones" userId="f9ed118a-c4ba-4e58-ae89-19d3856cccb6" providerId="ADAL" clId="{A5D29EAF-5AE7-DB4A-A4F7-84DACA1F417F}" dt="2020-10-18T19:07:42.627" v="12479" actId="1076"/>
          <ac:spMkLst>
            <pc:docMk/>
            <pc:sldMk cId="3036359252" sldId="294"/>
            <ac:spMk id="13" creationId="{5345C237-F637-0C43-BD1B-DD4B55D12FE6}"/>
          </ac:spMkLst>
        </pc:spChg>
        <pc:picChg chg="add mod">
          <ac:chgData name="Shawn Jones" userId="f9ed118a-c4ba-4e58-ae89-19d3856cccb6" providerId="ADAL" clId="{A5D29EAF-5AE7-DB4A-A4F7-84DACA1F417F}" dt="2020-10-18T18:10:05.714" v="11507" actId="14100"/>
          <ac:picMkLst>
            <pc:docMk/>
            <pc:sldMk cId="3036359252" sldId="294"/>
            <ac:picMk id="8" creationId="{4F7E9A55-1321-3145-B933-9AB413508610}"/>
          </ac:picMkLst>
        </pc:picChg>
        <pc:picChg chg="add mod">
          <ac:chgData name="Shawn Jones" userId="f9ed118a-c4ba-4e58-ae89-19d3856cccb6" providerId="ADAL" clId="{A5D29EAF-5AE7-DB4A-A4F7-84DACA1F417F}" dt="2020-10-18T18:10:14.931" v="11510" actId="14100"/>
          <ac:picMkLst>
            <pc:docMk/>
            <pc:sldMk cId="3036359252" sldId="294"/>
            <ac:picMk id="10" creationId="{C072B1DA-C678-C447-A547-410BFEE9DCCB}"/>
          </ac:picMkLst>
        </pc:picChg>
        <pc:picChg chg="add mod">
          <ac:chgData name="Shawn Jones" userId="f9ed118a-c4ba-4e58-ae89-19d3856cccb6" providerId="ADAL" clId="{A5D29EAF-5AE7-DB4A-A4F7-84DACA1F417F}" dt="2020-10-18T18:08:31.689" v="11287" actId="14100"/>
          <ac:picMkLst>
            <pc:docMk/>
            <pc:sldMk cId="3036359252" sldId="294"/>
            <ac:picMk id="12" creationId="{EEA38062-D41A-8A4A-A6CD-B04F710F0EE5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8T18:17:51.031" v="11974" actId="20577"/>
        <pc:sldMkLst>
          <pc:docMk/>
          <pc:sldMk cId="3250369164" sldId="295"/>
        </pc:sldMkLst>
        <pc:spChg chg="mod">
          <ac:chgData name="Shawn Jones" userId="f9ed118a-c4ba-4e58-ae89-19d3856cccb6" providerId="ADAL" clId="{A5D29EAF-5AE7-DB4A-A4F7-84DACA1F417F}" dt="2020-10-18T18:14:16.492" v="11637" actId="20577"/>
          <ac:spMkLst>
            <pc:docMk/>
            <pc:sldMk cId="3250369164" sldId="295"/>
            <ac:spMk id="2" creationId="{99B08BCF-103E-5949-999A-A21C32FB3FC3}"/>
          </ac:spMkLst>
        </pc:spChg>
        <pc:spChg chg="del">
          <ac:chgData name="Shawn Jones" userId="f9ed118a-c4ba-4e58-ae89-19d3856cccb6" providerId="ADAL" clId="{A5D29EAF-5AE7-DB4A-A4F7-84DACA1F417F}" dt="2020-10-18T18:13:43.752" v="11570" actId="478"/>
          <ac:spMkLst>
            <pc:docMk/>
            <pc:sldMk cId="3250369164" sldId="295"/>
            <ac:spMk id="3" creationId="{9B905849-9799-5344-BEA7-D29D882E2883}"/>
          </ac:spMkLst>
        </pc:spChg>
        <pc:spChg chg="add mod">
          <ac:chgData name="Shawn Jones" userId="f9ed118a-c4ba-4e58-ae89-19d3856cccb6" providerId="ADAL" clId="{A5D29EAF-5AE7-DB4A-A4F7-84DACA1F417F}" dt="2020-10-18T18:17:27.213" v="11966" actId="20577"/>
          <ac:spMkLst>
            <pc:docMk/>
            <pc:sldMk cId="3250369164" sldId="295"/>
            <ac:spMk id="8" creationId="{4511158F-649D-8A4A-B313-71C176248806}"/>
          </ac:spMkLst>
        </pc:spChg>
        <pc:spChg chg="add mod">
          <ac:chgData name="Shawn Jones" userId="f9ed118a-c4ba-4e58-ae89-19d3856cccb6" providerId="ADAL" clId="{A5D29EAF-5AE7-DB4A-A4F7-84DACA1F417F}" dt="2020-10-18T18:17:51.031" v="11974" actId="20577"/>
          <ac:spMkLst>
            <pc:docMk/>
            <pc:sldMk cId="3250369164" sldId="295"/>
            <ac:spMk id="9" creationId="{DB3E86F9-46D7-6242-B6C9-C44AB3E3FD8C}"/>
          </ac:spMkLst>
        </pc:spChg>
        <pc:picChg chg="add mod">
          <ac:chgData name="Shawn Jones" userId="f9ed118a-c4ba-4e58-ae89-19d3856cccb6" providerId="ADAL" clId="{A5D29EAF-5AE7-DB4A-A4F7-84DACA1F417F}" dt="2020-10-18T18:17:41.519" v="11969" actId="1076"/>
          <ac:picMkLst>
            <pc:docMk/>
            <pc:sldMk cId="3250369164" sldId="295"/>
            <ac:picMk id="7" creationId="{BBF9DE59-0BBA-2F46-81B1-6AFC8B939E59}"/>
          </ac:picMkLst>
        </pc:picChg>
      </pc:sldChg>
      <pc:sldChg chg="addSp modSp add mod ord">
        <pc:chgData name="Shawn Jones" userId="f9ed118a-c4ba-4e58-ae89-19d3856cccb6" providerId="ADAL" clId="{A5D29EAF-5AE7-DB4A-A4F7-84DACA1F417F}" dt="2020-10-19T04:22:17.854" v="14665" actId="1076"/>
        <pc:sldMkLst>
          <pc:docMk/>
          <pc:sldMk cId="3634954235" sldId="296"/>
        </pc:sldMkLst>
        <pc:spChg chg="mod">
          <ac:chgData name="Shawn Jones" userId="f9ed118a-c4ba-4e58-ae89-19d3856cccb6" providerId="ADAL" clId="{A5D29EAF-5AE7-DB4A-A4F7-84DACA1F417F}" dt="2020-10-18T22:38:03.531" v="13680" actId="14100"/>
          <ac:spMkLst>
            <pc:docMk/>
            <pc:sldMk cId="3634954235" sldId="296"/>
            <ac:spMk id="2" creationId="{94CC24C9-43AC-CB42-BA30-32A6A9652833}"/>
          </ac:spMkLst>
        </pc:spChg>
        <pc:spChg chg="add mod">
          <ac:chgData name="Shawn Jones" userId="f9ed118a-c4ba-4e58-ae89-19d3856cccb6" providerId="ADAL" clId="{A5D29EAF-5AE7-DB4A-A4F7-84DACA1F417F}" dt="2020-10-19T04:22:17.854" v="14665" actId="1076"/>
          <ac:spMkLst>
            <pc:docMk/>
            <pc:sldMk cId="3634954235" sldId="296"/>
            <ac:spMk id="6" creationId="{680497EA-A225-4B43-B770-0D813BFA5F57}"/>
          </ac:spMkLst>
        </pc:spChg>
        <pc:picChg chg="add mod">
          <ac:chgData name="Shawn Jones" userId="f9ed118a-c4ba-4e58-ae89-19d3856cccb6" providerId="ADAL" clId="{A5D29EAF-5AE7-DB4A-A4F7-84DACA1F417F}" dt="2020-10-18T22:38:02.556" v="13678" actId="1076"/>
          <ac:picMkLst>
            <pc:docMk/>
            <pc:sldMk cId="3634954235" sldId="296"/>
            <ac:picMk id="3074" creationId="{E97247E3-0506-9348-B55D-53A07617DF6B}"/>
          </ac:picMkLst>
        </pc:picChg>
      </pc:sldChg>
      <pc:sldChg chg="addSp modSp add mod ord modShow">
        <pc:chgData name="Shawn Jones" userId="f9ed118a-c4ba-4e58-ae89-19d3856cccb6" providerId="ADAL" clId="{A5D29EAF-5AE7-DB4A-A4F7-84DACA1F417F}" dt="2020-10-19T05:06:02.634" v="14935" actId="20578"/>
        <pc:sldMkLst>
          <pc:docMk/>
          <pc:sldMk cId="2047726871" sldId="297"/>
        </pc:sldMkLst>
        <pc:spChg chg="mod">
          <ac:chgData name="Shawn Jones" userId="f9ed118a-c4ba-4e58-ae89-19d3856cccb6" providerId="ADAL" clId="{A5D29EAF-5AE7-DB4A-A4F7-84DACA1F417F}" dt="2020-10-18T23:02:22.372" v="13833" actId="20577"/>
          <ac:spMkLst>
            <pc:docMk/>
            <pc:sldMk cId="2047726871" sldId="297"/>
            <ac:spMk id="2" creationId="{9B9E80D3-E90E-B645-B626-70D8FDD12AB6}"/>
          </ac:spMkLst>
        </pc:spChg>
        <pc:spChg chg="add mod">
          <ac:chgData name="Shawn Jones" userId="f9ed118a-c4ba-4e58-ae89-19d3856cccb6" providerId="ADAL" clId="{A5D29EAF-5AE7-DB4A-A4F7-84DACA1F417F}" dt="2020-10-18T23:03:14.537" v="13950" actId="20577"/>
          <ac:spMkLst>
            <pc:docMk/>
            <pc:sldMk cId="2047726871" sldId="297"/>
            <ac:spMk id="6" creationId="{4654F479-BD4B-C44A-B66D-DBCCFDAAF273}"/>
          </ac:spMkLst>
        </pc:spChg>
        <pc:picChg chg="add mod">
          <ac:chgData name="Shawn Jones" userId="f9ed118a-c4ba-4e58-ae89-19d3856cccb6" providerId="ADAL" clId="{A5D29EAF-5AE7-DB4A-A4F7-84DACA1F417F}" dt="2020-10-18T23:01:57.100" v="13719" actId="14100"/>
          <ac:picMkLst>
            <pc:docMk/>
            <pc:sldMk cId="2047726871" sldId="297"/>
            <ac:picMk id="4098" creationId="{196F1B9A-79B2-6248-A7F4-9298BC6A18FC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9T03:43:05.333" v="14589" actId="20577"/>
        <pc:sldMkLst>
          <pc:docMk/>
          <pc:sldMk cId="2830291407" sldId="298"/>
        </pc:sldMkLst>
        <pc:spChg chg="mod">
          <ac:chgData name="Shawn Jones" userId="f9ed118a-c4ba-4e58-ae89-19d3856cccb6" providerId="ADAL" clId="{A5D29EAF-5AE7-DB4A-A4F7-84DACA1F417F}" dt="2020-10-19T03:43:05.333" v="14589" actId="20577"/>
          <ac:spMkLst>
            <pc:docMk/>
            <pc:sldMk cId="2830291407" sldId="298"/>
            <ac:spMk id="2" creationId="{997538F3-C78A-3F49-B82B-04515785DEB4}"/>
          </ac:spMkLst>
        </pc:spChg>
        <pc:spChg chg="del">
          <ac:chgData name="Shawn Jones" userId="f9ed118a-c4ba-4e58-ae89-19d3856cccb6" providerId="ADAL" clId="{A5D29EAF-5AE7-DB4A-A4F7-84DACA1F417F}" dt="2020-10-19T03:25:26.519" v="14187" actId="478"/>
          <ac:spMkLst>
            <pc:docMk/>
            <pc:sldMk cId="2830291407" sldId="298"/>
            <ac:spMk id="3" creationId="{F2C25847-FA1D-0C49-ACBE-D73DA4FF9FC0}"/>
          </ac:spMkLst>
        </pc:spChg>
        <pc:spChg chg="add mod">
          <ac:chgData name="Shawn Jones" userId="f9ed118a-c4ba-4e58-ae89-19d3856cccb6" providerId="ADAL" clId="{A5D29EAF-5AE7-DB4A-A4F7-84DACA1F417F}" dt="2020-10-19T03:30:18.527" v="14350" actId="1076"/>
          <ac:spMkLst>
            <pc:docMk/>
            <pc:sldMk cId="2830291407" sldId="298"/>
            <ac:spMk id="6" creationId="{8B03FB72-EC64-8549-B1D1-D2119BB71831}"/>
          </ac:spMkLst>
        </pc:spChg>
        <pc:spChg chg="add mod">
          <ac:chgData name="Shawn Jones" userId="f9ed118a-c4ba-4e58-ae89-19d3856cccb6" providerId="ADAL" clId="{A5D29EAF-5AE7-DB4A-A4F7-84DACA1F417F}" dt="2020-10-19T03:34:39.665" v="14379" actId="403"/>
          <ac:spMkLst>
            <pc:docMk/>
            <pc:sldMk cId="2830291407" sldId="298"/>
            <ac:spMk id="7" creationId="{72C03402-918E-1943-BDAD-837A9929E5F2}"/>
          </ac:spMkLst>
        </pc:spChg>
        <pc:spChg chg="add mod">
          <ac:chgData name="Shawn Jones" userId="f9ed118a-c4ba-4e58-ae89-19d3856cccb6" providerId="ADAL" clId="{A5D29EAF-5AE7-DB4A-A4F7-84DACA1F417F}" dt="2020-10-19T03:30:50.652" v="14368" actId="1038"/>
          <ac:spMkLst>
            <pc:docMk/>
            <pc:sldMk cId="2830291407" sldId="298"/>
            <ac:spMk id="9" creationId="{63A7DAD2-AA28-7541-A4FA-E3FDF7E04C54}"/>
          </ac:spMkLst>
        </pc:spChg>
        <pc:spChg chg="add mod">
          <ac:chgData name="Shawn Jones" userId="f9ed118a-c4ba-4e58-ae89-19d3856cccb6" providerId="ADAL" clId="{A5D29EAF-5AE7-DB4A-A4F7-84DACA1F417F}" dt="2020-10-19T03:35:31.562" v="14407" actId="1038"/>
          <ac:spMkLst>
            <pc:docMk/>
            <pc:sldMk cId="2830291407" sldId="298"/>
            <ac:spMk id="10" creationId="{7B65E0F9-53BC-8D43-A38A-7C8F10F4E30C}"/>
          </ac:spMkLst>
        </pc:spChg>
        <pc:spChg chg="add mod">
          <ac:chgData name="Shawn Jones" userId="f9ed118a-c4ba-4e58-ae89-19d3856cccb6" providerId="ADAL" clId="{A5D29EAF-5AE7-DB4A-A4F7-84DACA1F417F}" dt="2020-10-19T03:30:38.918" v="14360" actId="1036"/>
          <ac:spMkLst>
            <pc:docMk/>
            <pc:sldMk cId="2830291407" sldId="298"/>
            <ac:spMk id="11" creationId="{A796B669-01AB-BE4D-890C-0C51521652C9}"/>
          </ac:spMkLst>
        </pc:spChg>
        <pc:spChg chg="add mod">
          <ac:chgData name="Shawn Jones" userId="f9ed118a-c4ba-4e58-ae89-19d3856cccb6" providerId="ADAL" clId="{A5D29EAF-5AE7-DB4A-A4F7-84DACA1F417F}" dt="2020-10-19T03:30:31.718" v="14353" actId="1076"/>
          <ac:spMkLst>
            <pc:docMk/>
            <pc:sldMk cId="2830291407" sldId="298"/>
            <ac:spMk id="12" creationId="{9308F7DA-4219-0844-AD04-3B49CC46FEF8}"/>
          </ac:spMkLst>
        </pc:spChg>
        <pc:spChg chg="add mod">
          <ac:chgData name="Shawn Jones" userId="f9ed118a-c4ba-4e58-ae89-19d3856cccb6" providerId="ADAL" clId="{A5D29EAF-5AE7-DB4A-A4F7-84DACA1F417F}" dt="2020-10-19T03:30:26.672" v="14352" actId="1076"/>
          <ac:spMkLst>
            <pc:docMk/>
            <pc:sldMk cId="2830291407" sldId="298"/>
            <ac:spMk id="13" creationId="{F2D7D50D-035C-6A40-8021-F4670FD844CE}"/>
          </ac:spMkLst>
        </pc:spChg>
        <pc:spChg chg="add mod">
          <ac:chgData name="Shawn Jones" userId="f9ed118a-c4ba-4e58-ae89-19d3856cccb6" providerId="ADAL" clId="{A5D29EAF-5AE7-DB4A-A4F7-84DACA1F417F}" dt="2020-10-19T03:30:59.400" v="14374" actId="1036"/>
          <ac:spMkLst>
            <pc:docMk/>
            <pc:sldMk cId="2830291407" sldId="298"/>
            <ac:spMk id="14" creationId="{EDD83C35-9E7A-6C4E-BC44-78BD278F672B}"/>
          </ac:spMkLst>
        </pc:spChg>
        <pc:picChg chg="add del mod">
          <ac:chgData name="Shawn Jones" userId="f9ed118a-c4ba-4e58-ae89-19d3856cccb6" providerId="ADAL" clId="{A5D29EAF-5AE7-DB4A-A4F7-84DACA1F417F}" dt="2020-10-19T03:29:34.801" v="14336" actId="478"/>
          <ac:picMkLst>
            <pc:docMk/>
            <pc:sldMk cId="2830291407" sldId="298"/>
            <ac:picMk id="5122" creationId="{51F2CEB0-BC61-4A4B-AD30-EC8911700930}"/>
          </ac:picMkLst>
        </pc:picChg>
        <pc:picChg chg="add del mod">
          <ac:chgData name="Shawn Jones" userId="f9ed118a-c4ba-4e58-ae89-19d3856cccb6" providerId="ADAL" clId="{A5D29EAF-5AE7-DB4A-A4F7-84DACA1F417F}" dt="2020-10-19T03:34:42.988" v="14380" actId="478"/>
          <ac:picMkLst>
            <pc:docMk/>
            <pc:sldMk cId="2830291407" sldId="298"/>
            <ac:picMk id="5124" creationId="{E7FA9096-71CF-3442-B180-485B70A8A43E}"/>
          </ac:picMkLst>
        </pc:picChg>
        <pc:picChg chg="add del">
          <ac:chgData name="Shawn Jones" userId="f9ed118a-c4ba-4e58-ae89-19d3856cccb6" providerId="ADAL" clId="{A5D29EAF-5AE7-DB4A-A4F7-84DACA1F417F}" dt="2020-10-19T03:34:28.530" v="14377"/>
          <ac:picMkLst>
            <pc:docMk/>
            <pc:sldMk cId="2830291407" sldId="298"/>
            <ac:picMk id="5126" creationId="{9E3821BD-86DB-0040-A0F8-8E4B2C1A7B02}"/>
          </ac:picMkLst>
        </pc:picChg>
        <pc:picChg chg="add mod">
          <ac:chgData name="Shawn Jones" userId="f9ed118a-c4ba-4e58-ae89-19d3856cccb6" providerId="ADAL" clId="{A5D29EAF-5AE7-DB4A-A4F7-84DACA1F417F}" dt="2020-10-19T03:35:23.947" v="14400" actId="14100"/>
          <ac:picMkLst>
            <pc:docMk/>
            <pc:sldMk cId="2830291407" sldId="298"/>
            <ac:picMk id="5128" creationId="{7526C3DF-31F2-4548-8CD4-CCD404598922}"/>
          </ac:picMkLst>
        </pc:picChg>
      </pc:sldChg>
      <pc:sldChg chg="addSp delSp modSp add mod">
        <pc:chgData name="Shawn Jones" userId="f9ed118a-c4ba-4e58-ae89-19d3856cccb6" providerId="ADAL" clId="{A5D29EAF-5AE7-DB4A-A4F7-84DACA1F417F}" dt="2020-10-19T03:43:15.294" v="14590" actId="113"/>
        <pc:sldMkLst>
          <pc:docMk/>
          <pc:sldMk cId="3112007387" sldId="299"/>
        </pc:sldMkLst>
        <pc:spChg chg="mod">
          <ac:chgData name="Shawn Jones" userId="f9ed118a-c4ba-4e58-ae89-19d3856cccb6" providerId="ADAL" clId="{A5D29EAF-5AE7-DB4A-A4F7-84DACA1F417F}" dt="2020-10-19T03:40:12.357" v="14501" actId="20577"/>
          <ac:spMkLst>
            <pc:docMk/>
            <pc:sldMk cId="3112007387" sldId="299"/>
            <ac:spMk id="2" creationId="{79C0387A-B402-4646-BFE9-670BBB8F90E3}"/>
          </ac:spMkLst>
        </pc:spChg>
        <pc:spChg chg="del">
          <ac:chgData name="Shawn Jones" userId="f9ed118a-c4ba-4e58-ae89-19d3856cccb6" providerId="ADAL" clId="{A5D29EAF-5AE7-DB4A-A4F7-84DACA1F417F}" dt="2020-10-19T03:35:44.717" v="14408" actId="478"/>
          <ac:spMkLst>
            <pc:docMk/>
            <pc:sldMk cId="3112007387" sldId="299"/>
            <ac:spMk id="3" creationId="{AE53E910-B0B1-F142-9EB3-0A4B5B86ED9D}"/>
          </ac:spMkLst>
        </pc:spChg>
        <pc:spChg chg="add mod">
          <ac:chgData name="Shawn Jones" userId="f9ed118a-c4ba-4e58-ae89-19d3856cccb6" providerId="ADAL" clId="{A5D29EAF-5AE7-DB4A-A4F7-84DACA1F417F}" dt="2020-10-19T03:42:24.659" v="14571" actId="404"/>
          <ac:spMkLst>
            <pc:docMk/>
            <pc:sldMk cId="3112007387" sldId="299"/>
            <ac:spMk id="6" creationId="{69313B7F-5A6E-064D-8CF8-C0721B31F97D}"/>
          </ac:spMkLst>
        </pc:spChg>
        <pc:spChg chg="add mod">
          <ac:chgData name="Shawn Jones" userId="f9ed118a-c4ba-4e58-ae89-19d3856cccb6" providerId="ADAL" clId="{A5D29EAF-5AE7-DB4A-A4F7-84DACA1F417F}" dt="2020-10-19T03:43:15.294" v="14590" actId="113"/>
          <ac:spMkLst>
            <pc:docMk/>
            <pc:sldMk cId="3112007387" sldId="299"/>
            <ac:spMk id="7" creationId="{2BD1F0A8-C63E-FF45-BFC9-6E68C04921E0}"/>
          </ac:spMkLst>
        </pc:spChg>
        <pc:spChg chg="add mod">
          <ac:chgData name="Shawn Jones" userId="f9ed118a-c4ba-4e58-ae89-19d3856cccb6" providerId="ADAL" clId="{A5D29EAF-5AE7-DB4A-A4F7-84DACA1F417F}" dt="2020-10-19T03:42:28.130" v="14572" actId="404"/>
          <ac:spMkLst>
            <pc:docMk/>
            <pc:sldMk cId="3112007387" sldId="299"/>
            <ac:spMk id="8" creationId="{45A2228F-FFD8-664D-B8EF-62D8CA08D660}"/>
          </ac:spMkLst>
        </pc:spChg>
        <pc:spChg chg="add mod">
          <ac:chgData name="Shawn Jones" userId="f9ed118a-c4ba-4e58-ae89-19d3856cccb6" providerId="ADAL" clId="{A5D29EAF-5AE7-DB4A-A4F7-84DACA1F417F}" dt="2020-10-19T03:42:31.163" v="14573" actId="404"/>
          <ac:spMkLst>
            <pc:docMk/>
            <pc:sldMk cId="3112007387" sldId="299"/>
            <ac:spMk id="9" creationId="{34C3B077-3CDD-BA4C-B729-CA121C5964B3}"/>
          </ac:spMkLst>
        </pc:spChg>
        <pc:spChg chg="add mod">
          <ac:chgData name="Shawn Jones" userId="f9ed118a-c4ba-4e58-ae89-19d3856cccb6" providerId="ADAL" clId="{A5D29EAF-5AE7-DB4A-A4F7-84DACA1F417F}" dt="2020-10-19T03:42:35.037" v="14574" actId="404"/>
          <ac:spMkLst>
            <pc:docMk/>
            <pc:sldMk cId="3112007387" sldId="299"/>
            <ac:spMk id="10" creationId="{DEA607E5-E94B-394B-A2C3-7EC44061B288}"/>
          </ac:spMkLst>
        </pc:spChg>
        <pc:spChg chg="add mod">
          <ac:chgData name="Shawn Jones" userId="f9ed118a-c4ba-4e58-ae89-19d3856cccb6" providerId="ADAL" clId="{A5D29EAF-5AE7-DB4A-A4F7-84DACA1F417F}" dt="2020-10-19T03:42:39.111" v="14575" actId="404"/>
          <ac:spMkLst>
            <pc:docMk/>
            <pc:sldMk cId="3112007387" sldId="299"/>
            <ac:spMk id="11" creationId="{42E96CD8-3006-A140-B095-8C41219A3057}"/>
          </ac:spMkLst>
        </pc:spChg>
        <pc:spChg chg="add mod">
          <ac:chgData name="Shawn Jones" userId="f9ed118a-c4ba-4e58-ae89-19d3856cccb6" providerId="ADAL" clId="{A5D29EAF-5AE7-DB4A-A4F7-84DACA1F417F}" dt="2020-10-19T03:42:41.774" v="14576" actId="404"/>
          <ac:spMkLst>
            <pc:docMk/>
            <pc:sldMk cId="3112007387" sldId="299"/>
            <ac:spMk id="12" creationId="{4B55E0EE-4206-3746-9C56-265E81DC27B1}"/>
          </ac:spMkLst>
        </pc:spChg>
        <pc:spChg chg="add mod">
          <ac:chgData name="Shawn Jones" userId="f9ed118a-c4ba-4e58-ae89-19d3856cccb6" providerId="ADAL" clId="{A5D29EAF-5AE7-DB4A-A4F7-84DACA1F417F}" dt="2020-10-19T03:42:44.865" v="14577" actId="404"/>
          <ac:spMkLst>
            <pc:docMk/>
            <pc:sldMk cId="3112007387" sldId="299"/>
            <ac:spMk id="13" creationId="{306D9432-6582-6040-9060-F5A51D18F0FF}"/>
          </ac:spMkLst>
        </pc:spChg>
        <pc:picChg chg="add del mod">
          <ac:chgData name="Shawn Jones" userId="f9ed118a-c4ba-4e58-ae89-19d3856cccb6" providerId="ADAL" clId="{A5D29EAF-5AE7-DB4A-A4F7-84DACA1F417F}" dt="2020-10-19T03:35:58.952" v="14412" actId="478"/>
          <ac:picMkLst>
            <pc:docMk/>
            <pc:sldMk cId="3112007387" sldId="299"/>
            <ac:picMk id="6146" creationId="{43AB96A2-B915-4D44-B2E2-608E7F351A50}"/>
          </ac:picMkLst>
        </pc:picChg>
        <pc:picChg chg="add mod">
          <ac:chgData name="Shawn Jones" userId="f9ed118a-c4ba-4e58-ae89-19d3856cccb6" providerId="ADAL" clId="{A5D29EAF-5AE7-DB4A-A4F7-84DACA1F417F}" dt="2020-10-19T03:41:26.638" v="14529" actId="1076"/>
          <ac:picMkLst>
            <pc:docMk/>
            <pc:sldMk cId="3112007387" sldId="299"/>
            <ac:picMk id="6148" creationId="{782163B8-F0C7-544D-A67E-88840BC89061}"/>
          </ac:picMkLst>
        </pc:picChg>
      </pc:sldChg>
      <pc:sldChg chg="addSp delSp modSp add mod ord">
        <pc:chgData name="Shawn Jones" userId="f9ed118a-c4ba-4e58-ae89-19d3856cccb6" providerId="ADAL" clId="{A5D29EAF-5AE7-DB4A-A4F7-84DACA1F417F}" dt="2020-10-19T05:06:54.470" v="14961" actId="20577"/>
        <pc:sldMkLst>
          <pc:docMk/>
          <pc:sldMk cId="2564676346" sldId="300"/>
        </pc:sldMkLst>
        <pc:spChg chg="del mod">
          <ac:chgData name="Shawn Jones" userId="f9ed118a-c4ba-4e58-ae89-19d3856cccb6" providerId="ADAL" clId="{A5D29EAF-5AE7-DB4A-A4F7-84DACA1F417F}" dt="2020-10-19T05:00:15.338" v="14721" actId="478"/>
          <ac:spMkLst>
            <pc:docMk/>
            <pc:sldMk cId="2564676346" sldId="300"/>
            <ac:spMk id="2" creationId="{F0E56C4D-3891-814D-9D05-052937DEAB16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7" creationId="{07D59581-164C-8349-8B43-EFCC7CE1E47C}"/>
          </ac:spMkLst>
        </pc:spChg>
        <pc:spChg chg="add del mod">
          <ac:chgData name="Shawn Jones" userId="f9ed118a-c4ba-4e58-ae89-19d3856cccb6" providerId="ADAL" clId="{A5D29EAF-5AE7-DB4A-A4F7-84DACA1F417F}" dt="2020-10-19T04:58:06.850" v="14690"/>
          <ac:spMkLst>
            <pc:docMk/>
            <pc:sldMk cId="2564676346" sldId="300"/>
            <ac:spMk id="8" creationId="{E9A45B8B-8C79-4944-A051-9AC6A92AE3FF}"/>
          </ac:spMkLst>
        </pc:spChg>
        <pc:spChg chg="add mod">
          <ac:chgData name="Shawn Jones" userId="f9ed118a-c4ba-4e58-ae89-19d3856cccb6" providerId="ADAL" clId="{A5D29EAF-5AE7-DB4A-A4F7-84DACA1F417F}" dt="2020-10-19T05:04:04.765" v="14779" actId="1036"/>
          <ac:spMkLst>
            <pc:docMk/>
            <pc:sldMk cId="2564676346" sldId="300"/>
            <ac:spMk id="9" creationId="{CED535CE-CC49-C040-ADC7-7E6EEAF4316D}"/>
          </ac:spMkLst>
        </pc:spChg>
        <pc:spChg chg="add mod">
          <ac:chgData name="Shawn Jones" userId="f9ed118a-c4ba-4e58-ae89-19d3856cccb6" providerId="ADAL" clId="{A5D29EAF-5AE7-DB4A-A4F7-84DACA1F417F}" dt="2020-10-19T05:00:30.478" v="14722" actId="164"/>
          <ac:spMkLst>
            <pc:docMk/>
            <pc:sldMk cId="2564676346" sldId="300"/>
            <ac:spMk id="10" creationId="{C41B66FB-13AE-684E-B0C5-1CEACDBB5FB7}"/>
          </ac:spMkLst>
        </pc:spChg>
        <pc:spChg chg="add mod">
          <ac:chgData name="Shawn Jones" userId="f9ed118a-c4ba-4e58-ae89-19d3856cccb6" providerId="ADAL" clId="{A5D29EAF-5AE7-DB4A-A4F7-84DACA1F417F}" dt="2020-10-19T05:00:30.478" v="14722" actId="164"/>
          <ac:spMkLst>
            <pc:docMk/>
            <pc:sldMk cId="2564676346" sldId="300"/>
            <ac:spMk id="11" creationId="{0E6B7FE0-25E6-3C4D-9A10-7E153BB98C67}"/>
          </ac:spMkLst>
        </pc:spChg>
        <pc:spChg chg="add mod">
          <ac:chgData name="Shawn Jones" userId="f9ed118a-c4ba-4e58-ae89-19d3856cccb6" providerId="ADAL" clId="{A5D29EAF-5AE7-DB4A-A4F7-84DACA1F417F}" dt="2020-10-19T05:00:30.478" v="14722" actId="164"/>
          <ac:spMkLst>
            <pc:docMk/>
            <pc:sldMk cId="2564676346" sldId="300"/>
            <ac:spMk id="12" creationId="{BD6BE7B7-D87D-804E-8075-CBE9EDAFC8C5}"/>
          </ac:spMkLst>
        </pc:spChg>
        <pc:spChg chg="add mod">
          <ac:chgData name="Shawn Jones" userId="f9ed118a-c4ba-4e58-ae89-19d3856cccb6" providerId="ADAL" clId="{A5D29EAF-5AE7-DB4A-A4F7-84DACA1F417F}" dt="2020-10-19T05:00:30.478" v="14722" actId="164"/>
          <ac:spMkLst>
            <pc:docMk/>
            <pc:sldMk cId="2564676346" sldId="300"/>
            <ac:spMk id="13" creationId="{FB6F19C8-094D-FC42-B71A-9DACFDBCCF49}"/>
          </ac:spMkLst>
        </pc:spChg>
        <pc:spChg chg="add mod">
          <ac:chgData name="Shawn Jones" userId="f9ed118a-c4ba-4e58-ae89-19d3856cccb6" providerId="ADAL" clId="{A5D29EAF-5AE7-DB4A-A4F7-84DACA1F417F}" dt="2020-10-19T05:03:49.041" v="14770" actId="1036"/>
          <ac:spMkLst>
            <pc:docMk/>
            <pc:sldMk cId="2564676346" sldId="300"/>
            <ac:spMk id="14" creationId="{5111FFA2-0649-B343-B1B8-343073D4B072}"/>
          </ac:spMkLst>
        </pc:spChg>
        <pc:spChg chg="add mod">
          <ac:chgData name="Shawn Jones" userId="f9ed118a-c4ba-4e58-ae89-19d3856cccb6" providerId="ADAL" clId="{A5D29EAF-5AE7-DB4A-A4F7-84DACA1F417F}" dt="2020-10-19T05:00:30.478" v="14722" actId="164"/>
          <ac:spMkLst>
            <pc:docMk/>
            <pc:sldMk cId="2564676346" sldId="300"/>
            <ac:spMk id="15" creationId="{95F26606-AE31-9348-8F49-A4567C75CF3B}"/>
          </ac:spMkLst>
        </pc:spChg>
        <pc:spChg chg="add mod">
          <ac:chgData name="Shawn Jones" userId="f9ed118a-c4ba-4e58-ae89-19d3856cccb6" providerId="ADAL" clId="{A5D29EAF-5AE7-DB4A-A4F7-84DACA1F417F}" dt="2020-10-19T05:03:52.940" v="14774" actId="1035"/>
          <ac:spMkLst>
            <pc:docMk/>
            <pc:sldMk cId="2564676346" sldId="300"/>
            <ac:spMk id="16" creationId="{C258424D-89D1-4F47-9DAA-40318388F5B1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18" creationId="{824D99EE-092D-8045-B4DD-1E60B9F48C88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19" creationId="{2581501D-A8D2-1F40-97B0-69FDDD09C02B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20" creationId="{E0583D74-AF71-CF44-AC7A-45E724021835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21" creationId="{17A514FE-16DB-3E4A-974D-13A426CD21D5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22" creationId="{80766614-922C-F848-87EB-9C692FABF7A2}"/>
          </ac:spMkLst>
        </pc:spChg>
        <pc:spChg chg="add mod">
          <ac:chgData name="Shawn Jones" userId="f9ed118a-c4ba-4e58-ae89-19d3856cccb6" providerId="ADAL" clId="{A5D29EAF-5AE7-DB4A-A4F7-84DACA1F417F}" dt="2020-10-19T05:03:43.441" v="14766" actId="1076"/>
          <ac:spMkLst>
            <pc:docMk/>
            <pc:sldMk cId="2564676346" sldId="300"/>
            <ac:spMk id="23" creationId="{631BB052-B3BC-9144-B301-567347513C6D}"/>
          </ac:spMkLst>
        </pc:spChg>
        <pc:spChg chg="add del mod">
          <ac:chgData name="Shawn Jones" userId="f9ed118a-c4ba-4e58-ae89-19d3856cccb6" providerId="ADAL" clId="{A5D29EAF-5AE7-DB4A-A4F7-84DACA1F417F}" dt="2020-10-19T05:03:26.790" v="14765"/>
          <ac:spMkLst>
            <pc:docMk/>
            <pc:sldMk cId="2564676346" sldId="300"/>
            <ac:spMk id="24" creationId="{2D5D1052-2B39-894D-B423-0F6B99255A21}"/>
          </ac:spMkLst>
        </pc:spChg>
        <pc:spChg chg="add mod">
          <ac:chgData name="Shawn Jones" userId="f9ed118a-c4ba-4e58-ae89-19d3856cccb6" providerId="ADAL" clId="{A5D29EAF-5AE7-DB4A-A4F7-84DACA1F417F}" dt="2020-10-19T05:06:54.470" v="14961" actId="20577"/>
          <ac:spMkLst>
            <pc:docMk/>
            <pc:sldMk cId="2564676346" sldId="300"/>
            <ac:spMk id="25" creationId="{E9F8CA57-BAC2-154C-A8A8-3DD0F4EE4BEA}"/>
          </ac:spMkLst>
        </pc:spChg>
        <pc:grpChg chg="add mod">
          <ac:chgData name="Shawn Jones" userId="f9ed118a-c4ba-4e58-ae89-19d3856cccb6" providerId="ADAL" clId="{A5D29EAF-5AE7-DB4A-A4F7-84DACA1F417F}" dt="2020-10-19T05:03:43.441" v="14766" actId="1076"/>
          <ac:grpSpMkLst>
            <pc:docMk/>
            <pc:sldMk cId="2564676346" sldId="300"/>
            <ac:grpSpMk id="17" creationId="{31C2B689-3845-A44C-995E-D6F7C7F6134C}"/>
          </ac:grpSpMkLst>
        </pc:grpChg>
        <pc:picChg chg="add mod">
          <ac:chgData name="Shawn Jones" userId="f9ed118a-c4ba-4e58-ae89-19d3856cccb6" providerId="ADAL" clId="{A5D29EAF-5AE7-DB4A-A4F7-84DACA1F417F}" dt="2020-10-19T05:03:43.441" v="14766" actId="1076"/>
          <ac:picMkLst>
            <pc:docMk/>
            <pc:sldMk cId="2564676346" sldId="300"/>
            <ac:picMk id="6" creationId="{44402605-1F3D-834F-8FDA-E8A7D42095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42F81-0CC2-2E42-8C16-FE5990A32744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C9AE7-B84A-F541-B2E5-EE362D046B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07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C9AE7-B84A-F541-B2E5-EE362D046B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76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These verified accounts act like they are mentioning Donald Trump.</a:t>
            </a:r>
          </a:p>
          <a:p>
            <a:endParaRPr lang="en-US" sz="1200"/>
          </a:p>
          <a:p>
            <a:r>
              <a:rPr lang="en-US" sz="1200"/>
              <a:t>Instead: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@</a:t>
            </a:r>
            <a:r>
              <a:rPr lang="en-US" sz="1200" err="1"/>
              <a:t>realDonaldTrump</a:t>
            </a:r>
            <a:r>
              <a:rPr lang="en-US" sz="1200"/>
              <a:t> is not notified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@</a:t>
            </a:r>
            <a:r>
              <a:rPr lang="en-US" sz="1200" err="1"/>
              <a:t>reaDonaldTrump</a:t>
            </a:r>
            <a:r>
              <a:rPr lang="en-US" sz="1200"/>
              <a:t> is endorsed as a legitimate account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C9AE7-B84A-F541-B2E5-EE362D046B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8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Politiwhoops</a:t>
            </a:r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RealDonalDrumpf</a:t>
            </a:r>
            <a:r>
              <a:rPr lang="en-US"/>
              <a:t> –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reaDonaldTrump</a:t>
            </a:r>
            <a:r>
              <a:rPr lang="en-US" sz="1200"/>
              <a:t> – 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realDonTrump</a:t>
            </a:r>
            <a:r>
              <a:rPr lang="en-US" sz="1200"/>
              <a:t> –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realDonaldT</a:t>
            </a:r>
            <a:r>
              <a:rPr lang="en-US" sz="1200"/>
              <a:t> –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realDonaldTrunp</a:t>
            </a:r>
            <a:r>
              <a:rPr lang="en-US" sz="1200"/>
              <a:t> –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realDonaldTramp</a:t>
            </a:r>
            <a:r>
              <a:rPr lang="en-US" sz="1200"/>
              <a:t> - 0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realDonaldTranp</a:t>
            </a:r>
            <a:r>
              <a:rPr lang="en-US" sz="1200"/>
              <a:t> –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redonaldtrump</a:t>
            </a:r>
            <a:r>
              <a:rPr lang="en-US" sz="1200"/>
              <a:t> –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err="1"/>
              <a:t>realDonaldTrump</a:t>
            </a:r>
            <a:r>
              <a:rPr lang="en-US" sz="1200"/>
              <a:t> – 400 (max?)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C9AE7-B84A-F541-B2E5-EE362D046B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7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Peak usage years of fake accounts by verified accounts: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reaDonaldTrump</a:t>
            </a:r>
            <a:r>
              <a:rPr lang="en-US"/>
              <a:t> –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redonaldtrump</a:t>
            </a:r>
            <a:r>
              <a:rPr lang="en-US"/>
              <a:t> - 2015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realDonaldTranp</a:t>
            </a:r>
            <a:r>
              <a:rPr lang="en-US"/>
              <a:t> –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realdonaldTrunp</a:t>
            </a:r>
            <a:r>
              <a:rPr lang="en-US"/>
              <a:t> –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realDonaldT</a:t>
            </a:r>
            <a:r>
              <a:rPr lang="en-US"/>
              <a:t> –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realDonaldTramp</a:t>
            </a:r>
            <a:r>
              <a:rPr lang="en-US"/>
              <a:t> –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RealDonalDrumpf</a:t>
            </a:r>
            <a:r>
              <a:rPr lang="en-US"/>
              <a:t> –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realDonTrump</a:t>
            </a:r>
            <a:r>
              <a:rPr lang="en-US"/>
              <a:t> – 2016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C9AE7-B84A-F541-B2E5-EE362D046B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64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reaDonaldTrump</a:t>
            </a:r>
            <a:r>
              <a:rPr lang="en-US" dirty="0"/>
              <a:t>: 0.02005730659025788</a:t>
            </a:r>
          </a:p>
          <a:p>
            <a:r>
              <a:rPr lang="en-US" dirty="0" err="1"/>
              <a:t>redonaldtrump</a:t>
            </a:r>
            <a:r>
              <a:rPr lang="en-US" dirty="0"/>
              <a:t>: 0</a:t>
            </a:r>
          </a:p>
          <a:p>
            <a:r>
              <a:rPr lang="en-US" dirty="0" err="1"/>
              <a:t>realDonaldTranp</a:t>
            </a:r>
            <a:r>
              <a:rPr lang="en-US" dirty="0"/>
              <a:t>: 0.14285714285714285</a:t>
            </a:r>
          </a:p>
          <a:p>
            <a:r>
              <a:rPr lang="en-US" dirty="0" err="1"/>
              <a:t>realDonaldTrunp</a:t>
            </a:r>
            <a:r>
              <a:rPr lang="en-US" dirty="0"/>
              <a:t>: 0.023809523809523808</a:t>
            </a:r>
          </a:p>
          <a:p>
            <a:r>
              <a:rPr lang="en-US" dirty="0" err="1"/>
              <a:t>realDonaldT</a:t>
            </a:r>
            <a:r>
              <a:rPr lang="en-US" dirty="0"/>
              <a:t>: 0</a:t>
            </a:r>
          </a:p>
          <a:p>
            <a:r>
              <a:rPr lang="en-US" dirty="0" err="1"/>
              <a:t>realDonaldTramp</a:t>
            </a:r>
            <a:r>
              <a:rPr lang="en-US" dirty="0"/>
              <a:t>: 0</a:t>
            </a:r>
          </a:p>
          <a:p>
            <a:r>
              <a:rPr lang="en-US" dirty="0" err="1"/>
              <a:t>RealDonalDrumpf</a:t>
            </a:r>
            <a:r>
              <a:rPr lang="en-US" dirty="0"/>
              <a:t>: 0.012315270935960592</a:t>
            </a:r>
          </a:p>
          <a:p>
            <a:r>
              <a:rPr lang="en-US" dirty="0" err="1"/>
              <a:t>realDonTrump</a:t>
            </a:r>
            <a:r>
              <a:rPr lang="en-US" dirty="0"/>
              <a:t>: 0.014084507042253521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BC9AE7-B84A-F541-B2E5-EE362D046B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8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618F-616C-AD41-8F78-95BF76199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B48BD-8466-6E4E-A91E-9CF3917C2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FD66-8E7C-234A-9FE9-138A420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47608-741E-CB4D-B9E3-3637A92D6D5F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E1BD7-7722-8749-88C3-7A357CBE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1A235-01D4-3449-8F2C-57137576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9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CF02-F774-E74E-B39D-56A48DE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112E5-4149-9943-ACCD-843D38BA2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37369-3A6B-1845-BBCD-5587B2B2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667F5-6CC5-B941-B86A-545526CF5FD0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3B5E8-0555-EC47-93C9-654157701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581FB-9E74-714E-9BC7-EC6DE40F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1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D5008-16AF-AA45-954C-8439B89747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AF847D-4EAB-FA46-B2B9-7374781A3E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C1788-A0CF-E542-8A8B-7C25EB18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F39BF-BBD0-6749-8D2E-7A77E3FD95B1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0930F-73CB-6540-9BDB-FA92E4C2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CA2AB-6168-FB40-844C-002095CC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1E83-21B9-5442-AADE-C785FAED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891A-F732-1143-8421-A78AD26EA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FB260-83E5-554B-83EF-6492D6DA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4104-16F5-4741-B6C1-727FF6DEEAC4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24E43-0BEC-A945-BB0A-0BF493E1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0BB0E-59A5-8243-A091-7C050A60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4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4B6A-965E-824B-83A1-F7CB6A0F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0694D-2ACE-0C4F-9F8D-F02A724A2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5911-3AC0-D742-8894-BCB345AC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1655C-8CCB-6B49-920B-2C91624C6618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78E0D-6BBC-A34E-90DE-6522A07A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CEEF-33B2-CE46-BB9D-A220C4FAC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84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BD77D-D32D-404E-80CB-41DF4BA6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D4331-6775-744F-85FB-D570AE74D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F0B1F-2AE0-2A46-BF2E-CC97B1776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3E3CC-DBD3-2C44-8086-9FE64FF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ECA1C-6DBA-7646-8BAE-C984E3257B7E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74101C-C239-5042-A5C9-5BDC6C91A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125E2-D28C-3646-A969-28A6BA3D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7B3F0-4E10-354E-A42D-35383EDB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D3B90-C75F-E240-A1BD-95469E49B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0C7D85-F550-8B4D-A505-37D9060154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AB8BF-2C68-9346-88B3-EAB1F5852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CDF14-4BC2-D540-B171-94B052E9A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C14621-009F-EA44-8A4E-24492EB9A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2E1F-300E-B640-9E74-E8213EB00CF1}" type="datetime1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34D3AB-63D5-5A4A-9BB3-C2D53F11D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CB325-845C-2A4E-9FD4-3C7CE716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2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8E30-1C43-594E-8F4F-F35C14D00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AE4E9-94C5-9243-8C2C-64C04001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391E4-9D6B-1548-A885-F173AAC4D37E}" type="datetime1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311BB-4686-C142-AF33-AE9A1F91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2038E-E401-E54C-834D-C96EFFE0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7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F3894-2BB0-CC46-AF29-90DC5407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377B0-A9BE-AB41-A0C4-E2E9C2DF374E}" type="datetime1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8624F-47C0-C046-AE21-3621B0DE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BD70-79A8-F64B-BE99-3A4F322E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5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AC62-2E4F-B441-88BB-8268A612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7D0AF-4632-304C-8CAD-9CD8CB56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E5543-087A-8243-AA41-E4CBB3FFE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1294E-4B2B-244F-A34C-4CEA4578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6E61A-0F0F-C246-9608-B16060A1C060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8785C-B38D-0C4F-86E1-258C4DAC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805565-757D-A44F-9926-A01946B22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C7BB-C97F-174B-B345-665F7A4A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42ECC9-85C1-F442-9895-15CB4BB0C3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56A7A-7919-F645-AE85-20097B84D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E930D-D634-A04D-AD9D-CFC33808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88029-25F0-CC4C-9112-DA756C6AC1C9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095CB-92A0-7646-929F-B2232A380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8DD16-D62F-3B48-BFA2-6FE8F353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6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18933-B8BC-1144-B887-F649A4D3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ABE35-C162-2D4D-82AF-7B00744C0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689C9-E5E0-E546-AB47-B35AE2ECA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98149-7F95-6441-9971-22B79B033523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2107D-52C1-FC42-A6E8-5601A81D6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EB169-AA83-7440-A809-C2B436869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C970C-534D-CA45-A8E4-C714F242F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6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811021241/https:/www.dailykos.com/stories/2015/10/4/1427826/-Trump-goes-on-a-RED-SCARE-tirade-on-Bernie-Sander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171102004702/https:/www.nbcnews.com/news/us-news/who-george-papadopoulos-energy-expert-junior-trump-staffer-sought-be-n815826" TargetMode="Externa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810120355/https:/www.theguardian.com/media/2016/aug/10/donald-trump-twitter-republican-candidate-android-iphone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ivo.pt/wayback/20160625180300/https:/twitter.com/HillaryClinton/status/746341305043783680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rchive.is/UjwpK" TargetMode="External"/><Relationship Id="rId3" Type="http://schemas.openxmlformats.org/officeDocument/2006/relationships/image" Target="../media/image42.png"/><Relationship Id="rId7" Type="http://schemas.openxmlformats.org/officeDocument/2006/relationships/hyperlink" Target="https://archive.is/Yuas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archive.is/2XxzE" TargetMode="Externa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archive.is/y66y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is/7xFOY" TargetMode="Externa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?page=1&amp;q=reaDonaldTrump&amp;utf8=%E2%9C%93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415015126if_/http:/twitter.com/reaDonaldTrum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.archive.org/web/20170331023530if_/https:/twitter.com/realdonaldtranp" TargetMode="External"/><Relationship Id="rId5" Type="http://schemas.openxmlformats.org/officeDocument/2006/relationships/hyperlink" Target="https://web.archive.org/web/20180529044242if_/https:/twitter.com/realdonaldtramp" TargetMode="External"/><Relationship Id="rId4" Type="http://schemas.openxmlformats.org/officeDocument/2006/relationships/hyperlink" Target="https://web.archive.org/web/20170821232944/https:/twitter.com/readonaldtrum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help.twitter.com/en/rules-and-policies/parody-account-polic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witter.com/en/rules-and-policies/twitter-impersonation-polic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eb.archive.org/web/20180122040924/http:/time.com:80/5099544/donald-trump-tweets-first-year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180405173553if_/https:/www.usatoday.com/story/news/politics/2018/04/05/trump-tweets-policy-aides-have-fill-details-walk/485433002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33CF-F771-9F43-B8CF-C4195F1F7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 the @</a:t>
            </a:r>
            <a:r>
              <a:rPr lang="en-US" dirty="0" err="1"/>
              <a:t>realDonaldTrump</a:t>
            </a:r>
            <a:r>
              <a:rPr lang="en-US" dirty="0"/>
              <a:t> please stand up?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654AD-4218-3E46-A82C-DF79031A7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2684"/>
          </a:xfrm>
        </p:spPr>
        <p:txBody>
          <a:bodyPr/>
          <a:lstStyle/>
          <a:p>
            <a:r>
              <a:rPr lang="en-US"/>
              <a:t>How keyword squatting steals attention from the president on Twitter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51E58-BA7C-5A40-AAB5-F3F555DAC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1536" y="4306707"/>
            <a:ext cx="2743201" cy="182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26802E-F32D-134D-A2BA-B4CB0FCE3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58" y="285047"/>
            <a:ext cx="14212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724FC-E4F8-7748-ACA9-93669638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6170A181-48C1-BF45-BA8F-A8D8EB78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481" y="285047"/>
            <a:ext cx="14212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CEFAEEB-B906-1B45-A116-097950BEF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7304" y="285046"/>
            <a:ext cx="14212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">
            <a:extLst>
              <a:ext uri="{FF2B5EF4-FFF2-40B4-BE49-F238E27FC236}">
                <a16:creationId xmlns:a16="http://schemas.microsoft.com/office/drawing/2014/main" id="{C791FA4F-2C2B-2841-8F50-DA434493E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479" y="285046"/>
            <a:ext cx="1421205" cy="142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5EBA12-2A87-F84F-B839-32327DF8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182F1-5B4D-C84B-B359-319BF619F697}"/>
              </a:ext>
            </a:extLst>
          </p:cNvPr>
          <p:cNvSpPr txBox="1"/>
          <p:nvPr/>
        </p:nvSpPr>
        <p:spPr>
          <a:xfrm>
            <a:off x="3314661" y="4513787"/>
            <a:ext cx="5562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Shawn M. Jones</a:t>
            </a:r>
          </a:p>
          <a:p>
            <a:pPr algn="ctr"/>
            <a:r>
              <a:rPr lang="en-US" dirty="0"/>
              <a:t>Los Alamos National Laboratory Library Prototyping Team</a:t>
            </a:r>
          </a:p>
          <a:p>
            <a:pPr algn="ctr"/>
            <a:r>
              <a:rPr lang="en-US" dirty="0"/>
              <a:t>Web Science and Digital Libraries Research Group</a:t>
            </a:r>
          </a:p>
          <a:p>
            <a:pPr algn="ctr"/>
            <a:r>
              <a:rPr lang="en-US" dirty="0"/>
              <a:t>CS895: Web Archiving Forensics Fall 2020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7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72A09-4D0C-2A4A-8E58-C6706E098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91" y="170560"/>
            <a:ext cx="7891670" cy="1325563"/>
          </a:xfrm>
        </p:spPr>
        <p:txBody>
          <a:bodyPr>
            <a:noAutofit/>
          </a:bodyPr>
          <a:lstStyle/>
          <a:p>
            <a:r>
              <a:rPr lang="en-US" sz="3600"/>
              <a:t>People replied to @</a:t>
            </a:r>
            <a:r>
              <a:rPr lang="en-US" sz="3600" err="1"/>
              <a:t>reaDonaldTrump</a:t>
            </a:r>
            <a:r>
              <a:rPr lang="en-US" sz="3600"/>
              <a:t> as if they were talking to @</a:t>
            </a:r>
            <a:r>
              <a:rPr lang="en-US" sz="3600" err="1"/>
              <a:t>realDonaldTrump</a:t>
            </a:r>
            <a:endParaRPr lang="en-US" sz="3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CE407-A237-1045-8BBE-CB88F2E1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CCBCC-9057-FE43-B5A3-5AC2BC65D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17" y="4537940"/>
            <a:ext cx="3548373" cy="1756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A89E1-B717-A742-B01F-E2EBD267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315" y="117185"/>
            <a:ext cx="3759200" cy="132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AAD193-EF11-5340-B697-08A7917972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516" y="3124239"/>
            <a:ext cx="3919607" cy="1756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F929A-E78E-A746-A43D-3CCE99B91EF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863" y="1424970"/>
            <a:ext cx="3874533" cy="1693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1EF2F-7BF3-D346-9163-7AC42B74087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1167" y="4805115"/>
            <a:ext cx="3450534" cy="16553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FCF926-F8A0-414E-8FB3-8A2194C8EA8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7260" y="3613804"/>
            <a:ext cx="3675512" cy="27425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41969D-45D6-EF43-97D4-E43147D2C80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185" y="1428163"/>
            <a:ext cx="4015173" cy="29877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7A7F53-4EE8-7948-9F33-90DB597F1A67}"/>
              </a:ext>
            </a:extLst>
          </p:cNvPr>
          <p:cNvSpPr/>
          <p:nvPr/>
        </p:nvSpPr>
        <p:spPr>
          <a:xfrm>
            <a:off x="905027" y="1602044"/>
            <a:ext cx="1689500" cy="150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DC3B1F-6903-F542-AF66-E39B274934C2}"/>
              </a:ext>
            </a:extLst>
          </p:cNvPr>
          <p:cNvSpPr/>
          <p:nvPr/>
        </p:nvSpPr>
        <p:spPr>
          <a:xfrm>
            <a:off x="6070280" y="1858572"/>
            <a:ext cx="950270" cy="15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B5E827-EB03-C24F-99E1-4CC54CD9B224}"/>
              </a:ext>
            </a:extLst>
          </p:cNvPr>
          <p:cNvSpPr/>
          <p:nvPr/>
        </p:nvSpPr>
        <p:spPr>
          <a:xfrm>
            <a:off x="5216861" y="3622182"/>
            <a:ext cx="950270" cy="15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1D9E55-16EC-3346-BDFB-2978C5A935BD}"/>
              </a:ext>
            </a:extLst>
          </p:cNvPr>
          <p:cNvSpPr/>
          <p:nvPr/>
        </p:nvSpPr>
        <p:spPr>
          <a:xfrm>
            <a:off x="5045483" y="5177181"/>
            <a:ext cx="950270" cy="15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4CA513-641D-A044-B75D-BD5FE3B55096}"/>
              </a:ext>
            </a:extLst>
          </p:cNvPr>
          <p:cNvSpPr/>
          <p:nvPr/>
        </p:nvSpPr>
        <p:spPr>
          <a:xfrm>
            <a:off x="1095835" y="4958761"/>
            <a:ext cx="749966" cy="14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A2F371-EFC7-EA44-98DD-B74FB3A13935}"/>
              </a:ext>
            </a:extLst>
          </p:cNvPr>
          <p:cNvSpPr/>
          <p:nvPr/>
        </p:nvSpPr>
        <p:spPr>
          <a:xfrm>
            <a:off x="8946371" y="569841"/>
            <a:ext cx="950270" cy="15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3D78AC-CB54-B846-A897-FF63F7DD050B}"/>
              </a:ext>
            </a:extLst>
          </p:cNvPr>
          <p:cNvSpPr/>
          <p:nvPr/>
        </p:nvSpPr>
        <p:spPr>
          <a:xfrm>
            <a:off x="9194746" y="3733776"/>
            <a:ext cx="950270" cy="1547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17EA9-4E14-604E-AAE6-27B96749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CE3491C-7751-554B-A254-37B7183EA85C}"/>
              </a:ext>
            </a:extLst>
          </p:cNvPr>
          <p:cNvSpPr/>
          <p:nvPr/>
        </p:nvSpPr>
        <p:spPr>
          <a:xfrm>
            <a:off x="8577956" y="1864589"/>
            <a:ext cx="3541998" cy="1029539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Endorsed by</a:t>
            </a:r>
            <a:br>
              <a:rPr lang="en-US" sz="3200" dirty="0"/>
            </a:br>
            <a:r>
              <a:rPr lang="en-US" sz="3200" dirty="0"/>
              <a:t>Other Accounts</a:t>
            </a:r>
          </a:p>
        </p:txBody>
      </p:sp>
    </p:spTree>
    <p:extLst>
      <p:ext uri="{BB962C8B-B14F-4D97-AF65-F5344CB8AC3E}">
        <p14:creationId xmlns:p14="http://schemas.microsoft.com/office/powerpoint/2010/main" val="1733791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87E9-227F-A146-93D9-807994736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670" y="363578"/>
            <a:ext cx="7193437" cy="1325563"/>
          </a:xfrm>
        </p:spPr>
        <p:txBody>
          <a:bodyPr/>
          <a:lstStyle/>
          <a:p>
            <a:r>
              <a:rPr lang="en-US"/>
              <a:t>Some knew it was a fake account and tried to 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6C80B-6135-A34E-AA8D-D4CED401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8915F-F409-CB47-8635-15707ED1E6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34" y="1937338"/>
            <a:ext cx="4329260" cy="2320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D49E2F-E7E4-E248-8782-CFB68C4DD6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16" y="4518022"/>
            <a:ext cx="4240696" cy="2059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38BEC1-201B-FC4D-9228-8B8E8004A2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894" y="1893318"/>
            <a:ext cx="3963228" cy="1918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986499-E566-8741-BF9D-F2BB4DFF88D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0612" y="3785049"/>
            <a:ext cx="3860258" cy="1373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66D6C1-B871-E541-8928-F64C3F5744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38" y="5180530"/>
            <a:ext cx="3858769" cy="1175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D3A552-D6DB-904D-A608-3FE610E10AE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612" y="199437"/>
            <a:ext cx="3860258" cy="19301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508C37-EEAF-9A4E-ABFD-EBA64789FB53}"/>
              </a:ext>
            </a:extLst>
          </p:cNvPr>
          <p:cNvSpPr txBox="1"/>
          <p:nvPr/>
        </p:nvSpPr>
        <p:spPr>
          <a:xfrm>
            <a:off x="8630868" y="5710019"/>
            <a:ext cx="272293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Note that these have low retweets and likes.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54E92-1A7F-F24D-B8DA-BFB75914E9B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257" y="2206424"/>
            <a:ext cx="3791613" cy="1556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1C88C-F73E-E444-8F7F-F4DC96EEAFF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308" y="4106735"/>
            <a:ext cx="3827562" cy="14409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49B9E3-0103-F24A-87C1-0F351EFAF204}"/>
              </a:ext>
            </a:extLst>
          </p:cNvPr>
          <p:cNvSpPr/>
          <p:nvPr/>
        </p:nvSpPr>
        <p:spPr>
          <a:xfrm>
            <a:off x="2038168" y="3463961"/>
            <a:ext cx="1415036" cy="256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D9E06C-85F4-494C-B8A8-200AA7E15971}"/>
              </a:ext>
            </a:extLst>
          </p:cNvPr>
          <p:cNvSpPr/>
          <p:nvPr/>
        </p:nvSpPr>
        <p:spPr>
          <a:xfrm>
            <a:off x="295690" y="5191019"/>
            <a:ext cx="1415036" cy="256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68630E-276A-4745-A6DB-5B5BCDA29B18}"/>
              </a:ext>
            </a:extLst>
          </p:cNvPr>
          <p:cNvSpPr/>
          <p:nvPr/>
        </p:nvSpPr>
        <p:spPr>
          <a:xfrm>
            <a:off x="6192071" y="4647304"/>
            <a:ext cx="854188" cy="238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BACFD2-F5B4-DE4E-83A4-4878A35C15CB}"/>
              </a:ext>
            </a:extLst>
          </p:cNvPr>
          <p:cNvSpPr/>
          <p:nvPr/>
        </p:nvSpPr>
        <p:spPr>
          <a:xfrm>
            <a:off x="8475406" y="1189075"/>
            <a:ext cx="1292538" cy="258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7BD9B8-0973-5947-8D8A-3999C4A772C2}"/>
              </a:ext>
            </a:extLst>
          </p:cNvPr>
          <p:cNvSpPr/>
          <p:nvPr/>
        </p:nvSpPr>
        <p:spPr>
          <a:xfrm>
            <a:off x="8819965" y="2647062"/>
            <a:ext cx="853834" cy="2576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7A94E7-36B8-6B4C-A9C7-3854EFD4BF6C}"/>
              </a:ext>
            </a:extLst>
          </p:cNvPr>
          <p:cNvSpPr/>
          <p:nvPr/>
        </p:nvSpPr>
        <p:spPr>
          <a:xfrm>
            <a:off x="5151472" y="5659577"/>
            <a:ext cx="944528" cy="172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C7B87F-F3C3-C14D-9503-2E17543E5678}"/>
              </a:ext>
            </a:extLst>
          </p:cNvPr>
          <p:cNvSpPr/>
          <p:nvPr/>
        </p:nvSpPr>
        <p:spPr>
          <a:xfrm>
            <a:off x="9673799" y="4520828"/>
            <a:ext cx="944528" cy="172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73A84D-EBF1-454E-9C35-7A0E79FB1BAB}"/>
              </a:ext>
            </a:extLst>
          </p:cNvPr>
          <p:cNvSpPr/>
          <p:nvPr/>
        </p:nvSpPr>
        <p:spPr>
          <a:xfrm>
            <a:off x="2273422" y="2134762"/>
            <a:ext cx="944528" cy="1720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CD68DF-6FA3-9149-9122-C0C14450B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213458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2CE-4FF1-A746-A4D6-11F77E09E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/>
              <a:t>The press mistakenly endorsed @</a:t>
            </a:r>
            <a:r>
              <a:rPr lang="en-US" sz="3600" err="1"/>
              <a:t>reaDonaldTrump</a:t>
            </a:r>
            <a:r>
              <a:rPr lang="en-US" sz="3600"/>
              <a:t> as the real account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46837-A6FB-444F-A2CD-C847E36A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98DE13-3F94-F842-9B48-1B5E88F3EA91}"/>
              </a:ext>
            </a:extLst>
          </p:cNvPr>
          <p:cNvSpPr txBox="1"/>
          <p:nvPr/>
        </p:nvSpPr>
        <p:spPr>
          <a:xfrm>
            <a:off x="4739147" y="1486830"/>
            <a:ext cx="3615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2015, the Daily Kos thought tweets from @</a:t>
            </a:r>
            <a:r>
              <a:rPr lang="en-US" dirty="0" err="1"/>
              <a:t>reaDonaldTrump</a:t>
            </a:r>
            <a:r>
              <a:rPr lang="en-US" dirty="0"/>
              <a:t> were Trump speaking, but later issued a correction.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EF120-6996-AB4A-AA9D-90EFB81FC8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6" y="1229343"/>
            <a:ext cx="4272933" cy="42729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10E33F-FBDB-A84A-9AE6-7A7378122750}"/>
              </a:ext>
            </a:extLst>
          </p:cNvPr>
          <p:cNvSpPr/>
          <p:nvPr/>
        </p:nvSpPr>
        <p:spPr>
          <a:xfrm>
            <a:off x="175592" y="598068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>
                <a:hlinkClick r:id="rId3"/>
              </a:rPr>
              <a:t>https://web.archive.org/web/20190811021241/https://www.dailykos.com/stories/2015/10/4/1427826/-Trump-goes-on-a-RED-SCARE-tirade-on-Bernie-Sanders</a:t>
            </a:r>
            <a:endParaRPr lang="en-US" sz="12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F8072A-22F2-3B4A-AF9A-0FC4EB8F3AD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665" y="1229343"/>
            <a:ext cx="4272933" cy="4272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558EE8-02EE-F647-8F71-30F452D9E281}"/>
              </a:ext>
            </a:extLst>
          </p:cNvPr>
          <p:cNvSpPr txBox="1"/>
          <p:nvPr/>
        </p:nvSpPr>
        <p:spPr>
          <a:xfrm>
            <a:off x="4513130" y="4343086"/>
            <a:ext cx="3035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2017, </a:t>
            </a:r>
            <a:r>
              <a:rPr lang="en-US" dirty="0" err="1"/>
              <a:t>NBCNews</a:t>
            </a:r>
            <a:r>
              <a:rPr lang="en-US" dirty="0"/>
              <a:t> endorsed @</a:t>
            </a:r>
            <a:r>
              <a:rPr lang="en-US" dirty="0" err="1"/>
              <a:t>reaDonaldTrump</a:t>
            </a:r>
            <a:r>
              <a:rPr lang="en-US" dirty="0"/>
              <a:t> as Trump’s Instagram account.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8F16E-5FC7-9B40-BCED-30A86BD57F8B}"/>
              </a:ext>
            </a:extLst>
          </p:cNvPr>
          <p:cNvSpPr/>
          <p:nvPr/>
        </p:nvSpPr>
        <p:spPr>
          <a:xfrm>
            <a:off x="6271592" y="5980680"/>
            <a:ext cx="57597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hlinkClick r:id="rId5"/>
              </a:rPr>
              <a:t>https://web.archive.org/web/20171102004702/https://www.nbcnews.com/news/us-news/who-george-papadopoulos-energy-expert-junior-trump-staffer-sought-be-n815826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6A8DC8-BBF3-384F-8376-7D3580B6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792BA7-9E7D-D74A-86B3-477805B6AB87}"/>
              </a:ext>
            </a:extLst>
          </p:cNvPr>
          <p:cNvSpPr/>
          <p:nvPr/>
        </p:nvSpPr>
        <p:spPr>
          <a:xfrm>
            <a:off x="4325001" y="2878642"/>
            <a:ext cx="3541998" cy="529926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Endorsed by Media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AFA44DD-D537-FF4E-AC55-2F2EA5B93528}"/>
              </a:ext>
            </a:extLst>
          </p:cNvPr>
          <p:cNvSpPr/>
          <p:nvPr/>
        </p:nvSpPr>
        <p:spPr>
          <a:xfrm>
            <a:off x="7548756" y="4627230"/>
            <a:ext cx="604644" cy="355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6460951-CE5E-274F-8FDC-B9477B79C21E}"/>
              </a:ext>
            </a:extLst>
          </p:cNvPr>
          <p:cNvSpPr/>
          <p:nvPr/>
        </p:nvSpPr>
        <p:spPr>
          <a:xfrm rot="10800000">
            <a:off x="4231557" y="1907847"/>
            <a:ext cx="507590" cy="355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76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27C80-9055-C842-B283-FDDAF28E0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Guardian wrote an article describing how Trump uses Twitter and used @</a:t>
            </a:r>
            <a:r>
              <a:rPr lang="en-US" err="1"/>
              <a:t>reaDonaldTrump</a:t>
            </a:r>
            <a:r>
              <a:rPr lang="en-US"/>
              <a:t> as his handle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9B79E-A7B1-104D-AC17-CBE65AF7E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A141D-ABE9-8544-A6FA-8873453FA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94CD22-9E76-8144-9A41-D6201E0626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46" y="1803230"/>
            <a:ext cx="4801676" cy="4553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D5B198-8449-BF40-B4A4-319AB83949D8}"/>
              </a:ext>
            </a:extLst>
          </p:cNvPr>
          <p:cNvSpPr txBox="1"/>
          <p:nvPr/>
        </p:nvSpPr>
        <p:spPr>
          <a:xfrm>
            <a:off x="5070021" y="3978889"/>
            <a:ext cx="6225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3"/>
              </a:rPr>
              <a:t>https://web.archive.org/web/20160810120355/https://www.theguardian.com/media/2016/aug/10/donald-trump-twitter-republican-candidate-android-iphone</a:t>
            </a:r>
            <a:endParaRPr lang="en-US" sz="1200"/>
          </a:p>
          <a:p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12134B-5F61-7D49-85DD-F98D69DCD77D}"/>
              </a:ext>
            </a:extLst>
          </p:cNvPr>
          <p:cNvSpPr txBox="1"/>
          <p:nvPr/>
        </p:nvSpPr>
        <p:spPr>
          <a:xfrm>
            <a:off x="5011510" y="1803231"/>
            <a:ext cx="62837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They mention @</a:t>
            </a:r>
            <a:r>
              <a:rPr lang="en-US" err="1"/>
              <a:t>reaDonaldTrump</a:t>
            </a:r>
            <a:r>
              <a:rPr lang="en-US"/>
              <a:t>, so are they talking about the correct account?</a:t>
            </a:r>
          </a:p>
          <a:p>
            <a:endParaRPr lang="en-US"/>
          </a:p>
          <a:p>
            <a:r>
              <a:rPr lang="en-US"/>
              <a:t>Fortunately, the study they are summarizing uses @</a:t>
            </a:r>
            <a:r>
              <a:rPr lang="en-US" err="1"/>
              <a:t>realDonaldTrump</a:t>
            </a:r>
            <a:r>
              <a:rPr lang="en-US"/>
              <a:t>, so their conclusions are about Trump himself and not the fake account.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0F9E0B1-79A7-0044-984F-6574E91C2A91}"/>
              </a:ext>
            </a:extLst>
          </p:cNvPr>
          <p:cNvSpPr/>
          <p:nvPr/>
        </p:nvSpPr>
        <p:spPr>
          <a:xfrm>
            <a:off x="6366933" y="5396089"/>
            <a:ext cx="3541998" cy="529926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Endorsed by Media</a:t>
            </a:r>
          </a:p>
        </p:txBody>
      </p:sp>
    </p:spTree>
    <p:extLst>
      <p:ext uri="{BB962C8B-B14F-4D97-AF65-F5344CB8AC3E}">
        <p14:creationId xmlns:p14="http://schemas.microsoft.com/office/powerpoint/2010/main" val="406271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D90-5B85-3846-91E2-26DD85FA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 June 2016 @</a:t>
            </a:r>
            <a:r>
              <a:rPr lang="en-US" err="1"/>
              <a:t>reaDonaldTrump</a:t>
            </a:r>
            <a:r>
              <a:rPr lang="en-US"/>
              <a:t> responded to Hillary Clinton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46E7C-66DD-6540-B5DA-A4B0876D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DD4B3-59BD-3C4E-88F2-B5A68137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F2B128-B020-8F4D-8D2D-12AC9A5AC96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80" y="1470339"/>
            <a:ext cx="4865327" cy="4613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21537-4B28-4D44-B4F6-859508EE227D}"/>
              </a:ext>
            </a:extLst>
          </p:cNvPr>
          <p:cNvSpPr txBox="1"/>
          <p:nvPr/>
        </p:nvSpPr>
        <p:spPr>
          <a:xfrm>
            <a:off x="6223320" y="1690688"/>
            <a:ext cx="5070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@</a:t>
            </a:r>
            <a:r>
              <a:rPr lang="en-US" err="1"/>
              <a:t>HillaryClinton</a:t>
            </a:r>
            <a:r>
              <a:rPr lang="en-US"/>
              <a:t>: "We respect the choice the people of the United Kingdom have made." —Hillary #</a:t>
            </a:r>
            <a:r>
              <a:rPr lang="en-US" err="1"/>
              <a:t>BrexitVote</a:t>
            </a:r>
            <a:endParaRPr lang="en-US"/>
          </a:p>
          <a:p>
            <a:endParaRPr lang="en-US"/>
          </a:p>
          <a:p>
            <a:r>
              <a:rPr lang="en-US"/>
              <a:t>@</a:t>
            </a:r>
            <a:r>
              <a:rPr lang="en-US" err="1"/>
              <a:t>reaDonaldTrump</a:t>
            </a:r>
            <a:r>
              <a:rPr lang="en-US"/>
              <a:t>: “Wow, did your focus group slept in today? Took you long enough to put out a statement!”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64B4ED-7089-C14F-A3D0-268D0166C68A}"/>
              </a:ext>
            </a:extLst>
          </p:cNvPr>
          <p:cNvSpPr txBox="1"/>
          <p:nvPr/>
        </p:nvSpPr>
        <p:spPr>
          <a:xfrm>
            <a:off x="6223320" y="4140359"/>
            <a:ext cx="5070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More than 7 people continued to respond to this fake Trump account afterward. We do not know how many more because the rest of the conversation was not archived and the @</a:t>
            </a:r>
            <a:r>
              <a:rPr lang="en-US" err="1"/>
              <a:t>reaDonaldTrump</a:t>
            </a:r>
            <a:r>
              <a:rPr lang="en-US"/>
              <a:t> was suspended.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C1FAA-4209-B745-B587-85B7E3FB4346}"/>
              </a:ext>
            </a:extLst>
          </p:cNvPr>
          <p:cNvSpPr txBox="1"/>
          <p:nvPr/>
        </p:nvSpPr>
        <p:spPr>
          <a:xfrm>
            <a:off x="838200" y="5900572"/>
            <a:ext cx="47380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3"/>
              </a:rPr>
              <a:t>https://arquivo.pt/wayback/20160625180300/https:/twitter.com/HillaryClinton/status/746341305043783680</a:t>
            </a:r>
            <a:endParaRPr lang="en-US" sz="110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B98821-DAAB-C84F-8B56-36630E531926}"/>
              </a:ext>
            </a:extLst>
          </p:cNvPr>
          <p:cNvSpPr/>
          <p:nvPr/>
        </p:nvSpPr>
        <p:spPr>
          <a:xfrm>
            <a:off x="6382401" y="5722055"/>
            <a:ext cx="4296888" cy="529926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Acting Like Real Account</a:t>
            </a:r>
          </a:p>
        </p:txBody>
      </p:sp>
    </p:spTree>
    <p:extLst>
      <p:ext uri="{BB962C8B-B14F-4D97-AF65-F5344CB8AC3E}">
        <p14:creationId xmlns:p14="http://schemas.microsoft.com/office/powerpoint/2010/main" val="147616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E531-37A5-754A-B192-CCCFCBFA4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27"/>
            <a:ext cx="8484124" cy="1325563"/>
          </a:xfrm>
        </p:spPr>
        <p:txBody>
          <a:bodyPr/>
          <a:lstStyle/>
          <a:p>
            <a:r>
              <a:rPr lang="en-US"/>
              <a:t>@</a:t>
            </a:r>
            <a:r>
              <a:rPr lang="en-US" err="1"/>
              <a:t>reaDonaldTrump</a:t>
            </a:r>
            <a:r>
              <a:rPr lang="en-US"/>
              <a:t> continues to be mistakenly used by verified accounts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054CD-CC61-D647-8804-630DB382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43" y="1542507"/>
            <a:ext cx="3876579" cy="4318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A62DD-4282-CD46-A55B-C90DD2F5382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542506"/>
            <a:ext cx="4200426" cy="4348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3B2F2-B695-474D-BB3A-32B4281A4393}"/>
              </a:ext>
            </a:extLst>
          </p:cNvPr>
          <p:cNvSpPr txBox="1"/>
          <p:nvPr/>
        </p:nvSpPr>
        <p:spPr>
          <a:xfrm>
            <a:off x="1330617" y="5861380"/>
            <a:ext cx="1667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5"/>
              </a:rPr>
              <a:t>https://archive.is/2XxzE</a:t>
            </a:r>
            <a:endParaRPr lang="en-US" sz="120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70BC62C-E646-AD45-8CB6-D8739B742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BF8D2-7B53-9942-A48D-B7B8FF1116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1815882"/>
            <a:ext cx="2948816" cy="40175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4DB8C-F44D-444E-AAE6-3345B517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F6094A-CCE8-5F4E-AF32-810C4B7E0555}"/>
              </a:ext>
            </a:extLst>
          </p:cNvPr>
          <p:cNvSpPr txBox="1"/>
          <p:nvPr/>
        </p:nvSpPr>
        <p:spPr>
          <a:xfrm>
            <a:off x="9132961" y="5856022"/>
            <a:ext cx="1698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7"/>
              </a:rPr>
              <a:t>https://archive.is/Yuasw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69E5AD-3971-FE44-A4E5-995BF81FE674}"/>
              </a:ext>
            </a:extLst>
          </p:cNvPr>
          <p:cNvSpPr txBox="1"/>
          <p:nvPr/>
        </p:nvSpPr>
        <p:spPr>
          <a:xfrm>
            <a:off x="5239643" y="5864805"/>
            <a:ext cx="1712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hlinkClick r:id="rId8"/>
              </a:rPr>
              <a:t>https://archive.is/UjwpK</a:t>
            </a:r>
            <a:endParaRPr lang="en-US" sz="12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56C282-6EDE-0746-84C0-F8E8592E9343}"/>
              </a:ext>
            </a:extLst>
          </p:cNvPr>
          <p:cNvSpPr/>
          <p:nvPr/>
        </p:nvSpPr>
        <p:spPr>
          <a:xfrm>
            <a:off x="8484124" y="317051"/>
            <a:ext cx="3541998" cy="1029539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Endorsed by Verified Accounts</a:t>
            </a:r>
          </a:p>
        </p:txBody>
      </p:sp>
    </p:spTree>
    <p:extLst>
      <p:ext uri="{BB962C8B-B14F-4D97-AF65-F5344CB8AC3E}">
        <p14:creationId xmlns:p14="http://schemas.microsoft.com/office/powerpoint/2010/main" val="76406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C9C3-088A-4141-9FCB-312F3C49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10" y="365125"/>
            <a:ext cx="1099910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This confusion makes the conversation worse because some don’t know if a statement was made by the real Donald Trump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1BB94-A1D2-E341-B407-516040BF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54B4A-C159-1046-9F14-ECFDF09B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518240-1144-5D45-BDB4-2D8E9B322BA6}"/>
              </a:ext>
            </a:extLst>
          </p:cNvPr>
          <p:cNvSpPr txBox="1"/>
          <p:nvPr/>
        </p:nvSpPr>
        <p:spPr>
          <a:xfrm>
            <a:off x="4591667" y="1891633"/>
            <a:ext cx="320531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Who did Brit Hume intend to refer to?  He is responding to an unavailable tweet</a:t>
            </a:r>
          </a:p>
          <a:p>
            <a:endParaRPr lang="en-US" sz="1600" dirty="0"/>
          </a:p>
          <a:p>
            <a:r>
              <a:rPr lang="en-US" sz="1600" dirty="0"/>
              <a:t>Did the fake account name fool Brit Hume or did he just misspell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8EBFE-B0D0-0B4D-BD42-9A183ACF57DB}"/>
              </a:ext>
            </a:extLst>
          </p:cNvPr>
          <p:cNvSpPr txBox="1"/>
          <p:nvPr/>
        </p:nvSpPr>
        <p:spPr>
          <a:xfrm>
            <a:off x="1058298" y="6163872"/>
            <a:ext cx="23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https://archive.is/y66yI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521353-A734-B240-8DAE-157136A78D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310" y="1861810"/>
            <a:ext cx="3556819" cy="431560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0F75A6F-E1F7-364C-886C-6681325709DB}"/>
              </a:ext>
            </a:extLst>
          </p:cNvPr>
          <p:cNvSpPr/>
          <p:nvPr/>
        </p:nvSpPr>
        <p:spPr>
          <a:xfrm rot="10800000">
            <a:off x="4053103" y="2413753"/>
            <a:ext cx="507590" cy="355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D64E83-458A-864B-ADE9-0324960DCC31}"/>
              </a:ext>
            </a:extLst>
          </p:cNvPr>
          <p:cNvSpPr/>
          <p:nvPr/>
        </p:nvSpPr>
        <p:spPr>
          <a:xfrm>
            <a:off x="4383320" y="5218419"/>
            <a:ext cx="3541998" cy="1029539"/>
          </a:xfrm>
          <a:prstGeom prst="roundRect">
            <a:avLst/>
          </a:prstGeom>
          <a:solidFill>
            <a:schemeClr val="accent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Endorsed by Verified Accounts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0A273-B3E0-5343-992C-15749B3DE0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856" y="1264480"/>
            <a:ext cx="2803428" cy="48118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82B9F6-1B6B-EE48-9D72-ADBBE1EFEE1B}"/>
              </a:ext>
            </a:extLst>
          </p:cNvPr>
          <p:cNvSpPr txBox="1"/>
          <p:nvPr/>
        </p:nvSpPr>
        <p:spPr>
          <a:xfrm>
            <a:off x="4560693" y="3909066"/>
            <a:ext cx="320531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We have 4 tweets from 2016 showing @</a:t>
            </a:r>
            <a:r>
              <a:rPr lang="en-US" sz="1600" dirty="0" err="1"/>
              <a:t>abcnews</a:t>
            </a:r>
            <a:r>
              <a:rPr lang="en-US" sz="1600" dirty="0"/>
              <a:t> using the wrong account?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ADD36EF0-9B04-364A-B786-C69A7FA29EC1}"/>
              </a:ext>
            </a:extLst>
          </p:cNvPr>
          <p:cNvSpPr/>
          <p:nvPr/>
        </p:nvSpPr>
        <p:spPr>
          <a:xfrm>
            <a:off x="7812472" y="4147043"/>
            <a:ext cx="507590" cy="355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CC714-45A7-E24C-9C28-D6130F1D6075}"/>
              </a:ext>
            </a:extLst>
          </p:cNvPr>
          <p:cNvSpPr txBox="1"/>
          <p:nvPr/>
        </p:nvSpPr>
        <p:spPr>
          <a:xfrm>
            <a:off x="8672004" y="6163872"/>
            <a:ext cx="24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https://archive.is/7xFOY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79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2CC2-8DD6-E84F-9C62-5F11CFC2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Politiwhoops</a:t>
            </a:r>
            <a:r>
              <a:rPr lang="en-US"/>
              <a:t> has 4 deleted Tweets for @reaDonaldTrump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BDCBA-B70C-F744-886B-3641D21A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61596-8D40-D14A-80C0-D3C5F935E3B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5876257" cy="51667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55E03-202F-9C4F-A898-A0CC1ABC5E2D}"/>
              </a:ext>
            </a:extLst>
          </p:cNvPr>
          <p:cNvSpPr txBox="1"/>
          <p:nvPr/>
        </p:nvSpPr>
        <p:spPr>
          <a:xfrm>
            <a:off x="4584395" y="3168392"/>
            <a:ext cx="14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Same Senator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5FBDA-38B3-E249-8EEF-9C839C7FCC15}"/>
              </a:ext>
            </a:extLst>
          </p:cNvPr>
          <p:cNvSpPr txBox="1"/>
          <p:nvPr/>
        </p:nvSpPr>
        <p:spPr>
          <a:xfrm>
            <a:off x="4582408" y="4485372"/>
            <a:ext cx="1829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Senate Candidate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8783D6-5DCE-5F49-B75E-1E4622B68AC5}"/>
              </a:ext>
            </a:extLst>
          </p:cNvPr>
          <p:cNvSpPr txBox="1"/>
          <p:nvPr/>
        </p:nvSpPr>
        <p:spPr>
          <a:xfrm>
            <a:off x="4582408" y="5987018"/>
            <a:ext cx="285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Republican Party Committee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319280-1C36-5E46-815B-265559DF8456}"/>
              </a:ext>
            </a:extLst>
          </p:cNvPr>
          <p:cNvSpPr txBox="1"/>
          <p:nvPr/>
        </p:nvSpPr>
        <p:spPr>
          <a:xfrm>
            <a:off x="4582408" y="1979846"/>
            <a:ext cx="91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Senator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20CD3-BC75-3B43-8795-BDF097CDE73F}"/>
              </a:ext>
            </a:extLst>
          </p:cNvPr>
          <p:cNvSpPr/>
          <p:nvPr/>
        </p:nvSpPr>
        <p:spPr>
          <a:xfrm>
            <a:off x="6978344" y="4854704"/>
            <a:ext cx="5184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Source:</a:t>
            </a:r>
          </a:p>
          <a:p>
            <a:r>
              <a:rPr lang="en-US">
                <a:hlinkClick r:id="rId3"/>
              </a:rPr>
              <a:t>https://projects.propublica.org/politwoops/?page=1&amp;q=reaDonaldTrump&amp;utf8=%E2%9C%93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8A6C91-AAE8-D443-A9D0-4C2D9EA99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775326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1ACE-2A94-6941-8B5B-2E5BD8A6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597"/>
            <a:ext cx="10515600" cy="1325563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reaDonaldTrump</a:t>
            </a:r>
            <a:r>
              <a:rPr lang="en-US" dirty="0"/>
              <a:t> was suspended in 2017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515C1-420B-9041-AB31-EF2C5B87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E5206-5B84-7A4B-828A-BFF8CFAE5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7E9A55-1321-3145-B933-9AB4135086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458" y="1104158"/>
            <a:ext cx="3753366" cy="52521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72B1DA-C678-C447-A547-410BFEE9DC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6824" y="1104158"/>
            <a:ext cx="3596395" cy="36743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38062-D41A-8A4A-A6CD-B04F710F0E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052" y="1027905"/>
            <a:ext cx="3935132" cy="37505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45C237-F637-0C43-BD1B-DD4B55D12FE6}"/>
              </a:ext>
            </a:extLst>
          </p:cNvPr>
          <p:cNvSpPr txBox="1"/>
          <p:nvPr/>
        </p:nvSpPr>
        <p:spPr>
          <a:xfrm>
            <a:off x="4136824" y="4967248"/>
            <a:ext cx="729133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For those who got the accounts mixed up, does this suspension feed the GOP narrative that Twitter is against right-wing politicians?</a:t>
            </a:r>
          </a:p>
          <a:p>
            <a:endParaRPr lang="en-US" dirty="0"/>
          </a:p>
          <a:p>
            <a:r>
              <a:rPr lang="en-US" dirty="0"/>
              <a:t>Not based on these responses.</a:t>
            </a:r>
          </a:p>
        </p:txBody>
      </p:sp>
    </p:spTree>
    <p:extLst>
      <p:ext uri="{BB962C8B-B14F-4D97-AF65-F5344CB8AC3E}">
        <p14:creationId xmlns:p14="http://schemas.microsoft.com/office/powerpoint/2010/main" val="303635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588D-F1EF-E04F-B736-C392904E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629"/>
            <a:ext cx="10515599" cy="1325563"/>
          </a:xfrm>
        </p:spPr>
        <p:txBody>
          <a:bodyPr>
            <a:normAutofit/>
          </a:bodyPr>
          <a:lstStyle/>
          <a:p>
            <a:r>
              <a:rPr lang="en-US" sz="3600"/>
              <a:t>@</a:t>
            </a:r>
            <a:r>
              <a:rPr lang="en-US" sz="3600" err="1"/>
              <a:t>reaDonaldTrump</a:t>
            </a:r>
            <a:r>
              <a:rPr lang="en-US" sz="3600"/>
              <a:t> is not the only fake Trump account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9BBFFDF-CC4A-CA42-8D99-7A8AF70D7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793919"/>
              </p:ext>
            </p:extLst>
          </p:nvPr>
        </p:nvGraphicFramePr>
        <p:xfrm>
          <a:off x="838201" y="1320175"/>
          <a:ext cx="10515598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803">
                  <a:extLst>
                    <a:ext uri="{9D8B030D-6E8A-4147-A177-3AD203B41FA5}">
                      <a16:colId xmlns:a16="http://schemas.microsoft.com/office/drawing/2014/main" val="3476078636"/>
                    </a:ext>
                  </a:extLst>
                </a:gridCol>
                <a:gridCol w="1555219">
                  <a:extLst>
                    <a:ext uri="{9D8B030D-6E8A-4147-A177-3AD203B41FA5}">
                      <a16:colId xmlns:a16="http://schemas.microsoft.com/office/drawing/2014/main" val="329187031"/>
                    </a:ext>
                  </a:extLst>
                </a:gridCol>
                <a:gridCol w="2386465">
                  <a:extLst>
                    <a:ext uri="{9D8B030D-6E8A-4147-A177-3AD203B41FA5}">
                      <a16:colId xmlns:a16="http://schemas.microsoft.com/office/drawing/2014/main" val="167030925"/>
                    </a:ext>
                  </a:extLst>
                </a:gridCol>
                <a:gridCol w="1537481">
                  <a:extLst>
                    <a:ext uri="{9D8B030D-6E8A-4147-A177-3AD203B41FA5}">
                      <a16:colId xmlns:a16="http://schemas.microsoft.com/office/drawing/2014/main" val="3393334081"/>
                    </a:ext>
                  </a:extLst>
                </a:gridCol>
                <a:gridCol w="2272630">
                  <a:extLst>
                    <a:ext uri="{9D8B030D-6E8A-4147-A177-3AD203B41FA5}">
                      <a16:colId xmlns:a16="http://schemas.microsoft.com/office/drawing/2014/main" val="2528468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Twitter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Current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Followers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Explicitly mentions parody in account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RealDonalDrumpf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May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103.9K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4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reaDonaldTrump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Suspended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September 2015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3,775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390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June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929622"/>
                  </a:ext>
                </a:extLst>
              </a:tr>
              <a:tr h="282227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July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8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realDonaldTrunp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Suspended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November 2012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1,760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51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realDonaldTramp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Suspended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/>
                        <a:t>October 2012</a:t>
                      </a:r>
                      <a:r>
                        <a:rPr lang="en-US" sz="1400"/>
                        <a:t>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 baseline="30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38.1K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7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realDonaldTranp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Suspended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/>
                        <a:t>July 2016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2,478 </a:t>
                      </a:r>
                      <a:r>
                        <a:rPr lang="en-US" sz="1400" b="0" i="0" kern="1200" baseline="300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§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redonaldtrump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October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1,194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23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@realDonaldTrump</a:t>
                      </a:r>
                      <a:br>
                        <a:rPr lang="en-US" sz="1400">
                          <a:solidFill>
                            <a:schemeClr val="bg1"/>
                          </a:solidFill>
                        </a:rPr>
                      </a:br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(for comparison)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Active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March 2009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87.2M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8236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90922-EBB4-1D48-A27A-04C66BC05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4F538-5833-624C-8750-241FE0C80B56}"/>
              </a:ext>
            </a:extLst>
          </p:cNvPr>
          <p:cNvSpPr txBox="1"/>
          <p:nvPr/>
        </p:nvSpPr>
        <p:spPr>
          <a:xfrm>
            <a:off x="838200" y="5298931"/>
            <a:ext cx="59628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chemeClr val="dk1"/>
                </a:solidFill>
              </a:rPr>
              <a:t>§</a:t>
            </a:r>
            <a:r>
              <a:rPr lang="en-US" sz="1200" dirty="0"/>
              <a:t> According to mementos from </a:t>
            </a:r>
            <a:r>
              <a:rPr lang="en-US" sz="1200" dirty="0" err="1"/>
              <a:t>archive.org</a:t>
            </a:r>
            <a:r>
              <a:rPr lang="en-US" sz="1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https://web.archive.org/web/20170415015126if_/http://twitter.com/reaDonaldTrump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https://web.archive.org/web/20170821232944/https://twitter.com/readonaldtrump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https://web.archive.org/web/20180529044242if_/https://twitter.com/realdonaldtramp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https://web.archive.org/web/20170331023530if_/https://twitter.com/realdonaldtranp</a:t>
            </a:r>
            <a:endParaRPr lang="en-US" sz="1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48909-18D5-3648-BEEA-B42CCF8E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57969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BCED-D49A-964E-BCAC-8415E6A91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title comes from an Eminem song where he’s complaining about other artists copying his work…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3D417-4957-6740-AF35-C00CD1AEA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B4ADC-2CD3-B04A-A496-0B25D855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8AB60-1949-9F46-B93E-AC58E69B7CA0}"/>
              </a:ext>
            </a:extLst>
          </p:cNvPr>
          <p:cNvSpPr txBox="1"/>
          <p:nvPr/>
        </p:nvSpPr>
        <p:spPr>
          <a:xfrm>
            <a:off x="4038600" y="2403371"/>
            <a:ext cx="4366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  <a:p>
            <a:r>
              <a:rPr lang="en-US" dirty="0"/>
              <a:t>I'm Slim Shady, yes I'm the real Shady</a:t>
            </a:r>
            <a:br>
              <a:rPr lang="en-US" dirty="0"/>
            </a:br>
            <a:r>
              <a:rPr lang="en-US" dirty="0"/>
              <a:t>All you other Slim </a:t>
            </a:r>
            <a:r>
              <a:rPr lang="en-US" dirty="0" err="1"/>
              <a:t>Shadys</a:t>
            </a:r>
            <a:r>
              <a:rPr lang="en-US" dirty="0"/>
              <a:t> are just imitating</a:t>
            </a:r>
            <a:br>
              <a:rPr lang="en-US" dirty="0"/>
            </a:br>
            <a:r>
              <a:rPr lang="en-US" dirty="0"/>
              <a:t>So won't the real Slim Shady please stand up</a:t>
            </a:r>
            <a:br>
              <a:rPr lang="en-US" dirty="0"/>
            </a:br>
            <a:r>
              <a:rPr lang="en-US" dirty="0"/>
              <a:t>Please stand up, please stand up?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06B21-AA9A-7545-83E7-75A0931E122B}"/>
              </a:ext>
            </a:extLst>
          </p:cNvPr>
          <p:cNvSpPr txBox="1"/>
          <p:nvPr/>
        </p:nvSpPr>
        <p:spPr>
          <a:xfrm>
            <a:off x="4292269" y="4456137"/>
            <a:ext cx="360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Eminem “The Real Slim Shady” 2000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A23D36-89C5-8744-9CCF-CE202E26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05" y="2061011"/>
            <a:ext cx="2764458" cy="27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2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7526C3DF-31F2-4548-8CD4-CCD404598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772" y="1578593"/>
            <a:ext cx="9426301" cy="469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7538F3-C78A-3F49-B82B-04515785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72"/>
            <a:ext cx="10515600" cy="1325563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reaDonaldTrump</a:t>
            </a:r>
            <a:r>
              <a:rPr lang="en-US" dirty="0"/>
              <a:t> has the most mentions in tweets by verified accounts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53145-C2D2-FC4B-BD64-A1B6B98AA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A508D-2CFA-2544-A30C-D389EF6B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3FB72-EC64-8549-B1D1-D2119BB71831}"/>
              </a:ext>
            </a:extLst>
          </p:cNvPr>
          <p:cNvSpPr txBox="1"/>
          <p:nvPr/>
        </p:nvSpPr>
        <p:spPr>
          <a:xfrm>
            <a:off x="7104115" y="5650626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C03402-918E-1943-BDAD-837A9929E5F2}"/>
              </a:ext>
            </a:extLst>
          </p:cNvPr>
          <p:cNvSpPr/>
          <p:nvPr/>
        </p:nvSpPr>
        <p:spPr>
          <a:xfrm>
            <a:off x="9982200" y="5131968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698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7DAD2-AA28-7541-A4FA-E3FDF7E04C54}"/>
              </a:ext>
            </a:extLst>
          </p:cNvPr>
          <p:cNvSpPr txBox="1"/>
          <p:nvPr/>
        </p:nvSpPr>
        <p:spPr>
          <a:xfrm>
            <a:off x="2692429" y="195546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5E0F9-53BC-8D43-A38A-7C8F10F4E30C}"/>
              </a:ext>
            </a:extLst>
          </p:cNvPr>
          <p:cNvSpPr txBox="1"/>
          <p:nvPr/>
        </p:nvSpPr>
        <p:spPr>
          <a:xfrm>
            <a:off x="3595679" y="24672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6B669-01AB-BE4D-890C-0C51521652C9}"/>
              </a:ext>
            </a:extLst>
          </p:cNvPr>
          <p:cNvSpPr txBox="1"/>
          <p:nvPr/>
        </p:nvSpPr>
        <p:spPr>
          <a:xfrm>
            <a:off x="2787092" y="301430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8F7DA-4219-0844-AD04-3B49CC46FEF8}"/>
              </a:ext>
            </a:extLst>
          </p:cNvPr>
          <p:cNvSpPr txBox="1"/>
          <p:nvPr/>
        </p:nvSpPr>
        <p:spPr>
          <a:xfrm>
            <a:off x="3307991" y="35321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D7D50D-035C-6A40-8021-F4670FD844CE}"/>
              </a:ext>
            </a:extLst>
          </p:cNvPr>
          <p:cNvSpPr txBox="1"/>
          <p:nvPr/>
        </p:nvSpPr>
        <p:spPr>
          <a:xfrm>
            <a:off x="2955643" y="409125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83C35-9E7A-6C4E-BC44-78BD278F672B}"/>
              </a:ext>
            </a:extLst>
          </p:cNvPr>
          <p:cNvSpPr txBox="1"/>
          <p:nvPr/>
        </p:nvSpPr>
        <p:spPr>
          <a:xfrm>
            <a:off x="3432667" y="459494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71</a:t>
            </a:r>
          </a:p>
        </p:txBody>
      </p:sp>
    </p:spTree>
    <p:extLst>
      <p:ext uri="{BB962C8B-B14F-4D97-AF65-F5344CB8AC3E}">
        <p14:creationId xmlns:p14="http://schemas.microsoft.com/office/powerpoint/2010/main" val="283029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387A-B402-4646-BFE9-670BBB8F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reaDonaldTrump</a:t>
            </a:r>
            <a:r>
              <a:rPr lang="en-US" dirty="0"/>
              <a:t> has the most verified accounts mentioning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A2B7E-77D2-C541-AFE1-E9BE66BA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0076D-5DEB-5646-8BCC-52DA1D5E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21</a:t>
            </a:fld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782163B8-F0C7-544D-A67E-88840BC8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0182" y="1768860"/>
            <a:ext cx="9051636" cy="45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13B7F-5A6E-064D-8CF8-C0721B31F97D}"/>
              </a:ext>
            </a:extLst>
          </p:cNvPr>
          <p:cNvSpPr/>
          <p:nvPr/>
        </p:nvSpPr>
        <p:spPr>
          <a:xfrm>
            <a:off x="6345374" y="5627316"/>
            <a:ext cx="497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224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D1F0A8-C63E-FF45-BFC9-6E68C04921E0}"/>
              </a:ext>
            </a:extLst>
          </p:cNvPr>
          <p:cNvSpPr/>
          <p:nvPr/>
        </p:nvSpPr>
        <p:spPr>
          <a:xfrm>
            <a:off x="9778990" y="5128552"/>
            <a:ext cx="497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473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A2228F-FFD8-664D-B8EF-62D8CA08D660}"/>
              </a:ext>
            </a:extLst>
          </p:cNvPr>
          <p:cNvSpPr/>
          <p:nvPr/>
        </p:nvSpPr>
        <p:spPr>
          <a:xfrm>
            <a:off x="3829248" y="4592843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63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C3B077-3CDD-BA4C-B729-CA121C5964B3}"/>
              </a:ext>
            </a:extLst>
          </p:cNvPr>
          <p:cNvSpPr/>
          <p:nvPr/>
        </p:nvSpPr>
        <p:spPr>
          <a:xfrm>
            <a:off x="3115739" y="4103316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21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607E5-E94B-394B-A2C3-7EC44061B288}"/>
              </a:ext>
            </a:extLst>
          </p:cNvPr>
          <p:cNvSpPr/>
          <p:nvPr/>
        </p:nvSpPr>
        <p:spPr>
          <a:xfrm>
            <a:off x="3506735" y="358637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45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E96CD8-3006-A140-B095-8C41219A3057}"/>
              </a:ext>
            </a:extLst>
          </p:cNvPr>
          <p:cNvSpPr/>
          <p:nvPr/>
        </p:nvSpPr>
        <p:spPr>
          <a:xfrm>
            <a:off x="2887920" y="3078140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6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55E0EE-4206-3746-9C56-265E81DC27B1}"/>
              </a:ext>
            </a:extLst>
          </p:cNvPr>
          <p:cNvSpPr/>
          <p:nvPr/>
        </p:nvSpPr>
        <p:spPr>
          <a:xfrm>
            <a:off x="3325091" y="2566756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36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6D9432-6582-6040-9060-F5A51D18F0FF}"/>
              </a:ext>
            </a:extLst>
          </p:cNvPr>
          <p:cNvSpPr/>
          <p:nvPr/>
        </p:nvSpPr>
        <p:spPr>
          <a:xfrm>
            <a:off x="2850997" y="2057704"/>
            <a:ext cx="288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0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751DA0E8-1F83-2A4D-BCBC-8F716936B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9901" y="1916498"/>
            <a:ext cx="8912197" cy="443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D1EF2-ECFE-7A43-A0E0-D446B139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dirty="0" err="1"/>
              <a:t>reaDonaldTrump</a:t>
            </a:r>
            <a:r>
              <a:rPr lang="en-US" dirty="0"/>
              <a:t> has fewer followers, but the verified accounts that share it have far more followers than those </a:t>
            </a:r>
            <a:r>
              <a:rPr lang="en-US"/>
              <a:t>sharing</a:t>
            </a:r>
            <a:r>
              <a:rPr lang="en-US" dirty="0"/>
              <a:t> other fake accounts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17441-8915-6346-B5AB-9B64EDAC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85F81-AD5B-0140-ADC6-1B9E28D7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30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4A01-CB26-1649-8FC7-B915C54F7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219809"/>
            <a:ext cx="10597661" cy="1344270"/>
          </a:xfrm>
        </p:spPr>
        <p:txBody>
          <a:bodyPr>
            <a:normAutofit/>
          </a:bodyPr>
          <a:lstStyle/>
          <a:p>
            <a:r>
              <a:rPr lang="en-US" sz="3200" dirty="0"/>
              <a:t>@</a:t>
            </a:r>
            <a:r>
              <a:rPr lang="en-US" sz="3200" dirty="0" err="1"/>
              <a:t>reaDonaldTrump</a:t>
            </a:r>
            <a:r>
              <a:rPr lang="en-US" sz="3200" dirty="0"/>
              <a:t>, @</a:t>
            </a:r>
            <a:r>
              <a:rPr lang="en-US" sz="3200" dirty="0" err="1"/>
              <a:t>realDonTrump</a:t>
            </a:r>
            <a:r>
              <a:rPr lang="en-US" sz="3200" dirty="0"/>
              <a:t>, and @</a:t>
            </a:r>
            <a:r>
              <a:rPr lang="en-US" sz="3200" dirty="0" err="1"/>
              <a:t>realDonaldT</a:t>
            </a:r>
            <a:r>
              <a:rPr lang="en-US" sz="3200" dirty="0"/>
              <a:t> were created after they were used by verified accounts…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E14E8-1312-6949-96A0-542A6D72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45D08-5DAF-5048-BF3F-F4E341A6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8E3A-331E-AF48-B48D-550A9090F9ED}"/>
              </a:ext>
            </a:extLst>
          </p:cNvPr>
          <p:cNvSpPr txBox="1"/>
          <p:nvPr/>
        </p:nvSpPr>
        <p:spPr>
          <a:xfrm>
            <a:off x="7903242" y="4905593"/>
            <a:ext cx="3550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b="1" dirty="0">
                <a:solidFill>
                  <a:srgbClr val="FF0000"/>
                </a:solidFill>
              </a:rPr>
              <a:t>red line</a:t>
            </a:r>
            <a:r>
              <a:rPr lang="en-US" sz="1200" dirty="0"/>
              <a:t> is the creation date of the fake trump account.</a:t>
            </a:r>
          </a:p>
          <a:p>
            <a:endParaRPr lang="en-US" sz="1200" dirty="0"/>
          </a:p>
          <a:p>
            <a:r>
              <a:rPr lang="en-US" sz="1200" dirty="0"/>
              <a:t>The </a:t>
            </a:r>
            <a:r>
              <a:rPr lang="en-US" sz="1200" b="1" dirty="0">
                <a:solidFill>
                  <a:srgbClr val="66A1CB"/>
                </a:solidFill>
              </a:rPr>
              <a:t>blue line </a:t>
            </a:r>
            <a:r>
              <a:rPr lang="en-US" sz="1200" dirty="0"/>
              <a:t>shows usage by verified accounts.</a:t>
            </a:r>
          </a:p>
          <a:p>
            <a:endParaRPr lang="en-US" sz="1200" dirty="0"/>
          </a:p>
          <a:p>
            <a:r>
              <a:rPr lang="en-US" sz="1200" dirty="0"/>
              <a:t>Did someone recognize a frequent misspelling and try to enter the conversation afterward?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181EB79-4B6B-4249-91AE-EDC9853D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6781" y="1564078"/>
            <a:ext cx="9432253" cy="47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68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3A9C-EB5E-9F43-BC9B-9022953A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 web archives with full-text search, the account @</a:t>
            </a:r>
            <a:r>
              <a:rPr lang="en-US" sz="3200" dirty="0" err="1"/>
              <a:t>RealDonaldDrumpf</a:t>
            </a:r>
            <a:r>
              <a:rPr lang="en-US" sz="3200" dirty="0"/>
              <a:t> is mentioned in the most mementos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2EEF-905C-F048-B312-806770C47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06749-A483-3848-91D6-B4F6963F9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0E4A6E8-A9F9-A540-8D4D-B0A28548B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3424520"/>
              </p:ext>
            </p:extLst>
          </p:nvPr>
        </p:nvGraphicFramePr>
        <p:xfrm>
          <a:off x="838201" y="1690688"/>
          <a:ext cx="10515599" cy="36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799">
                  <a:extLst>
                    <a:ext uri="{9D8B030D-6E8A-4147-A177-3AD203B41FA5}">
                      <a16:colId xmlns:a16="http://schemas.microsoft.com/office/drawing/2014/main" val="3476078636"/>
                    </a:ext>
                  </a:extLst>
                </a:gridCol>
                <a:gridCol w="1984001">
                  <a:extLst>
                    <a:ext uri="{9D8B030D-6E8A-4147-A177-3AD203B41FA5}">
                      <a16:colId xmlns:a16="http://schemas.microsoft.com/office/drawing/2014/main" val="329187031"/>
                    </a:ext>
                  </a:extLst>
                </a:gridCol>
                <a:gridCol w="3044426">
                  <a:extLst>
                    <a:ext uri="{9D8B030D-6E8A-4147-A177-3AD203B41FA5}">
                      <a16:colId xmlns:a16="http://schemas.microsoft.com/office/drawing/2014/main" val="167030925"/>
                    </a:ext>
                  </a:extLst>
                </a:gridCol>
                <a:gridCol w="1961373">
                  <a:extLst>
                    <a:ext uri="{9D8B030D-6E8A-4147-A177-3AD203B41FA5}">
                      <a16:colId xmlns:a16="http://schemas.microsoft.com/office/drawing/2014/main" val="3393334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Twitter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UKWA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 err="1"/>
                        <a:t>Arquivo.pt</a:t>
                      </a:r>
                      <a:endParaRPr lang="en-US" sz="1400" baseline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NLA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55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sz="1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RealDonalDrumpf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4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reaDonaldTrump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390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929622"/>
                  </a:ext>
                </a:extLst>
              </a:tr>
              <a:tr h="282227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068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realDonaldTrunp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251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realDonaldTramp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774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realDonaldTranp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217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/>
                        <a:t>@</a:t>
                      </a:r>
                      <a:r>
                        <a:rPr lang="en-US" sz="1400" err="1"/>
                        <a:t>redonaldtrump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23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@</a:t>
                      </a:r>
                      <a:r>
                        <a:rPr lang="en-US" sz="1400" err="1">
                          <a:solidFill>
                            <a:schemeClr val="bg1"/>
                          </a:solidFill>
                        </a:rPr>
                        <a:t>realDonaldTrump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solidFill>
                            <a:schemeClr val="bg1"/>
                          </a:solidFill>
                        </a:rPr>
                        <a:t>136,792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aseline="0">
                          <a:solidFill>
                            <a:schemeClr val="bg1"/>
                          </a:solidFill>
                        </a:rPr>
                        <a:t>263,201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>
                          <a:solidFill>
                            <a:schemeClr val="bg1"/>
                          </a:solidFill>
                        </a:rPr>
                        <a:t>99,643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5605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E49CE1-BA79-4044-888A-668E8F8C66EE}"/>
              </a:ext>
            </a:extLst>
          </p:cNvPr>
          <p:cNvSpPr txBox="1"/>
          <p:nvPr/>
        </p:nvSpPr>
        <p:spPr>
          <a:xfrm>
            <a:off x="838200" y="5412921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we consider the number of mementos a proxy for popularity, then @</a:t>
            </a:r>
            <a:r>
              <a:rPr lang="en-US" err="1"/>
              <a:t>RealDonalDrumpf</a:t>
            </a:r>
            <a:r>
              <a:rPr lang="en-US"/>
              <a:t> is the most popular fake account, followed by @</a:t>
            </a:r>
            <a:r>
              <a:rPr lang="en-US" err="1"/>
              <a:t>reaDonaldTrump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0368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C24C9-43AC-CB42-BA30-32A6A965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From verified accounts:</a:t>
            </a:r>
            <a:br>
              <a:rPr lang="en-US" sz="3600" dirty="0"/>
            </a:br>
            <a:r>
              <a:rPr lang="en-US" sz="3600" dirty="0"/>
              <a:t>@</a:t>
            </a:r>
            <a:r>
              <a:rPr lang="en-US" sz="3600" dirty="0" err="1"/>
              <a:t>reaDonaldTrump</a:t>
            </a:r>
            <a:r>
              <a:rPr lang="en-US" sz="3600" dirty="0"/>
              <a:t> has the highest mean # of retweets</a:t>
            </a:r>
            <a:br>
              <a:rPr lang="en-US" sz="3600" dirty="0"/>
            </a:br>
            <a:r>
              <a:rPr lang="en-US" sz="3600" dirty="0"/>
              <a:t>@</a:t>
            </a:r>
            <a:r>
              <a:rPr lang="en-US" sz="3600" dirty="0" err="1"/>
              <a:t>realDonaldTrunp</a:t>
            </a:r>
            <a:r>
              <a:rPr lang="en-US" sz="3600" dirty="0"/>
              <a:t> has the highest mean # of likes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13BD8B-9F56-1446-B575-6B7F42DA2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1E7B8-1C62-D848-9E42-9CE1D3E6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7247E3-0506-9348-B55D-53A07617D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8022" y="1803369"/>
            <a:ext cx="9091032" cy="45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497EA-A225-4B43-B770-0D813BFA5F57}"/>
              </a:ext>
            </a:extLst>
          </p:cNvPr>
          <p:cNvSpPr txBox="1"/>
          <p:nvPr/>
        </p:nvSpPr>
        <p:spPr>
          <a:xfrm>
            <a:off x="7279120" y="4919508"/>
            <a:ext cx="326993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This may also explain the reach of @</a:t>
            </a:r>
            <a:r>
              <a:rPr lang="en-US" dirty="0" err="1"/>
              <a:t>reaDonaldTrump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4954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972B6-4B32-3347-8CA2-F520BCDD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81F70-139C-4249-8011-8BB6C235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02605-1F3D-834F-8FDA-E8A7D42095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305" y="0"/>
            <a:ext cx="8575196" cy="6355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59581-164C-8349-8B43-EFCC7CE1E47C}"/>
              </a:ext>
            </a:extLst>
          </p:cNvPr>
          <p:cNvSpPr txBox="1"/>
          <p:nvPr/>
        </p:nvSpPr>
        <p:spPr>
          <a:xfrm>
            <a:off x="8618492" y="5954831"/>
            <a:ext cx="153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realDonTrump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C2B689-3845-A44C-995E-D6F7C7F6134C}"/>
              </a:ext>
            </a:extLst>
          </p:cNvPr>
          <p:cNvGrpSpPr/>
          <p:nvPr/>
        </p:nvGrpSpPr>
        <p:grpSpPr>
          <a:xfrm>
            <a:off x="4138085" y="-3"/>
            <a:ext cx="7081025" cy="6356985"/>
            <a:chOff x="2709746" y="21032"/>
            <a:chExt cx="7081025" cy="63569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D535CE-CC49-C040-ADC7-7E6EEAF4316D}"/>
                </a:ext>
              </a:extLst>
            </p:cNvPr>
            <p:cNvSpPr/>
            <p:nvPr/>
          </p:nvSpPr>
          <p:spPr>
            <a:xfrm>
              <a:off x="6664712" y="6183822"/>
              <a:ext cx="434109" cy="1941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1B66FB-13AE-684E-B0C5-1CEACDBB5FB7}"/>
                </a:ext>
              </a:extLst>
            </p:cNvPr>
            <p:cNvSpPr/>
            <p:nvPr/>
          </p:nvSpPr>
          <p:spPr>
            <a:xfrm>
              <a:off x="2709746" y="4437833"/>
              <a:ext cx="549339" cy="357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6B7FE0-25E6-3C4D-9A10-7E153BB98C67}"/>
                </a:ext>
              </a:extLst>
            </p:cNvPr>
            <p:cNvSpPr/>
            <p:nvPr/>
          </p:nvSpPr>
          <p:spPr>
            <a:xfrm>
              <a:off x="2848609" y="4795024"/>
              <a:ext cx="549339" cy="357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D6BE7B7-D87D-804E-8075-CBE9EDAFC8C5}"/>
                </a:ext>
              </a:extLst>
            </p:cNvPr>
            <p:cNvSpPr/>
            <p:nvPr/>
          </p:nvSpPr>
          <p:spPr>
            <a:xfrm>
              <a:off x="3123278" y="5183498"/>
              <a:ext cx="549339" cy="357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6F19C8-094D-FC42-B71A-9DACFDBCCF49}"/>
                </a:ext>
              </a:extLst>
            </p:cNvPr>
            <p:cNvSpPr/>
            <p:nvPr/>
          </p:nvSpPr>
          <p:spPr>
            <a:xfrm>
              <a:off x="2984415" y="1233294"/>
              <a:ext cx="549339" cy="357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11FFA2-0649-B343-B1B8-343073D4B072}"/>
                </a:ext>
              </a:extLst>
            </p:cNvPr>
            <p:cNvSpPr/>
            <p:nvPr/>
          </p:nvSpPr>
          <p:spPr>
            <a:xfrm>
              <a:off x="5608954" y="21032"/>
              <a:ext cx="969220" cy="2465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F26606-AE31-9348-8F49-A4567C75CF3B}"/>
                </a:ext>
              </a:extLst>
            </p:cNvPr>
            <p:cNvSpPr/>
            <p:nvPr/>
          </p:nvSpPr>
          <p:spPr>
            <a:xfrm>
              <a:off x="8940498" y="2379739"/>
              <a:ext cx="850273" cy="3571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58424D-89D1-4F47-9DAA-40318388F5B1}"/>
                </a:ext>
              </a:extLst>
            </p:cNvPr>
            <p:cNvSpPr/>
            <p:nvPr/>
          </p:nvSpPr>
          <p:spPr>
            <a:xfrm>
              <a:off x="7200264" y="21032"/>
              <a:ext cx="549339" cy="451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24D99EE-092D-8045-B4DD-1E60B9F48C88}"/>
              </a:ext>
            </a:extLst>
          </p:cNvPr>
          <p:cNvSpPr txBox="1"/>
          <p:nvPr/>
        </p:nvSpPr>
        <p:spPr>
          <a:xfrm>
            <a:off x="3293174" y="1035391"/>
            <a:ext cx="175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realDonaldTrunp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81501D-A8D2-1F40-97B0-69FDDD09C02B}"/>
              </a:ext>
            </a:extLst>
          </p:cNvPr>
          <p:cNvSpPr txBox="1"/>
          <p:nvPr/>
        </p:nvSpPr>
        <p:spPr>
          <a:xfrm>
            <a:off x="10426452" y="2346563"/>
            <a:ext cx="1765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reaDonaldTrump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83D74-AF71-CF44-AC7A-45E724021835}"/>
              </a:ext>
            </a:extLst>
          </p:cNvPr>
          <p:cNvSpPr txBox="1"/>
          <p:nvPr/>
        </p:nvSpPr>
        <p:spPr>
          <a:xfrm>
            <a:off x="8526537" y="203257"/>
            <a:ext cx="175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reaDonaldDrumf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A514FE-16DB-3E4A-974D-13A426CD21D5}"/>
              </a:ext>
            </a:extLst>
          </p:cNvPr>
          <p:cNvSpPr txBox="1"/>
          <p:nvPr/>
        </p:nvSpPr>
        <p:spPr>
          <a:xfrm>
            <a:off x="2872812" y="4327037"/>
            <a:ext cx="173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realDonaldTranp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66614-922C-F848-87EB-9C692FABF7A2}"/>
              </a:ext>
            </a:extLst>
          </p:cNvPr>
          <p:cNvSpPr txBox="1"/>
          <p:nvPr/>
        </p:nvSpPr>
        <p:spPr>
          <a:xfrm>
            <a:off x="2950915" y="4737532"/>
            <a:ext cx="180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realDonaldTramp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1BB052-B3BC-9144-B301-567347513C6D}"/>
              </a:ext>
            </a:extLst>
          </p:cNvPr>
          <p:cNvSpPr txBox="1"/>
          <p:nvPr/>
        </p:nvSpPr>
        <p:spPr>
          <a:xfrm>
            <a:off x="3776363" y="5121070"/>
            <a:ext cx="132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realDonaldT</a:t>
            </a:r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9F8CA57-BAC2-154C-A8A8-3DD0F4E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7" y="829342"/>
            <a:ext cx="2700248" cy="5199316"/>
          </a:xfrm>
        </p:spPr>
        <p:txBody>
          <a:bodyPr>
            <a:normAutofit fontScale="90000"/>
          </a:bodyPr>
          <a:lstStyle/>
          <a:p>
            <a:r>
              <a:rPr lang="en-US" dirty="0"/>
              <a:t>Some of the same verified accounts referenced different fake accounts in different tweets</a:t>
            </a:r>
          </a:p>
        </p:txBody>
      </p:sp>
    </p:spTree>
    <p:extLst>
      <p:ext uri="{BB962C8B-B14F-4D97-AF65-F5344CB8AC3E}">
        <p14:creationId xmlns:p14="http://schemas.microsoft.com/office/powerpoint/2010/main" val="256467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B97C8B-A1FB-B444-9285-4327198C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3600" dirty="0"/>
              <a:t>14.29% of tweets from verified accounts referencing @</a:t>
            </a:r>
            <a:r>
              <a:rPr lang="en-US" sz="3600" dirty="0" err="1"/>
              <a:t>realDonaldTranp</a:t>
            </a:r>
            <a:r>
              <a:rPr lang="en-US" sz="3600" dirty="0"/>
              <a:t> warned others that it was a fake account, and this was the highest percentage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18763-5E0B-5342-9850-8F0B781A8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5A027-5490-CE43-84AC-59CF36CD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B8E550-29B8-C64A-9A5D-A3D057AB9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1878717"/>
            <a:ext cx="8610599" cy="428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E75BE-976E-634C-9E27-2D604065711E}"/>
              </a:ext>
            </a:extLst>
          </p:cNvPr>
          <p:cNvSpPr txBox="1"/>
          <p:nvPr/>
        </p:nvSpPr>
        <p:spPr>
          <a:xfrm>
            <a:off x="1869743" y="40235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27759-E98D-7046-83A5-32F424F7A3E3}"/>
              </a:ext>
            </a:extLst>
          </p:cNvPr>
          <p:cNvSpPr txBox="1"/>
          <p:nvPr/>
        </p:nvSpPr>
        <p:spPr>
          <a:xfrm>
            <a:off x="1869743" y="35601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28BF7-AEE9-C747-B4E5-5076394D9DD6}"/>
              </a:ext>
            </a:extLst>
          </p:cNvPr>
          <p:cNvSpPr txBox="1"/>
          <p:nvPr/>
        </p:nvSpPr>
        <p:spPr>
          <a:xfrm>
            <a:off x="1869743" y="206338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F2D74-D4F5-7B4A-BEF2-3BC34CCA858F}"/>
              </a:ext>
            </a:extLst>
          </p:cNvPr>
          <p:cNvSpPr txBox="1"/>
          <p:nvPr/>
        </p:nvSpPr>
        <p:spPr>
          <a:xfrm>
            <a:off x="2103140" y="2537385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2.38% (2/84 tweets)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22DCA-0F0B-F24B-9939-EDEB450A3441}"/>
              </a:ext>
            </a:extLst>
          </p:cNvPr>
          <p:cNvSpPr txBox="1"/>
          <p:nvPr/>
        </p:nvSpPr>
        <p:spPr>
          <a:xfrm>
            <a:off x="2898275" y="3059668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14.29% (</a:t>
            </a:r>
            <a:r>
              <a:rPr lang="en-US"/>
              <a:t>1/7 tweets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B606D-E047-D64F-9517-5A5A168AB8C8}"/>
              </a:ext>
            </a:extLst>
          </p:cNvPr>
          <p:cNvSpPr txBox="1"/>
          <p:nvPr/>
        </p:nvSpPr>
        <p:spPr>
          <a:xfrm>
            <a:off x="1986120" y="4486864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1.41% (</a:t>
            </a:r>
            <a:r>
              <a:rPr lang="en-US"/>
              <a:t>1/71 tweets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373E6-CF04-8F43-BC14-4C36CFFB1C27}"/>
              </a:ext>
            </a:extLst>
          </p:cNvPr>
          <p:cNvSpPr txBox="1"/>
          <p:nvPr/>
        </p:nvSpPr>
        <p:spPr>
          <a:xfrm>
            <a:off x="1999769" y="4964242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2.01% (14/698 tweets)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928CA-EDA6-1642-9B2E-5F839347C827}"/>
              </a:ext>
            </a:extLst>
          </p:cNvPr>
          <p:cNvSpPr txBox="1"/>
          <p:nvPr/>
        </p:nvSpPr>
        <p:spPr>
          <a:xfrm>
            <a:off x="1957266" y="5441620"/>
            <a:ext cx="219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1.23% (</a:t>
            </a:r>
            <a:r>
              <a:rPr lang="en-US"/>
              <a:t>5/406</a:t>
            </a:r>
            <a:r>
              <a:rPr lang="en-US" dirty="0"/>
              <a:t> tweets)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F94FF-A6B6-2C49-A7A7-B7F296897E67}"/>
              </a:ext>
            </a:extLst>
          </p:cNvPr>
          <p:cNvSpPr txBox="1"/>
          <p:nvPr/>
        </p:nvSpPr>
        <p:spPr>
          <a:xfrm>
            <a:off x="8316463" y="2232398"/>
            <a:ext cx="3269934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To determine if they were trying to warn their followers about the fake account, we searched tweets for the following strings: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Trump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fake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parody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the real Trump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his real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#</a:t>
            </a:r>
            <a:r>
              <a:rPr lang="en-US" dirty="0" err="1"/>
              <a:t>fakeaccount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C15E4E-3CA5-C94C-B87C-0E941EDFE780}"/>
              </a:ext>
            </a:extLst>
          </p:cNvPr>
          <p:cNvSpPr txBox="1"/>
          <p:nvPr/>
        </p:nvSpPr>
        <p:spPr>
          <a:xfrm>
            <a:off x="2820611" y="3455488"/>
            <a:ext cx="326993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Each dataset is a different size, so percentages can be misleading.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16D34-BAE7-5243-8CA4-079CD5397310}"/>
              </a:ext>
            </a:extLst>
          </p:cNvPr>
          <p:cNvSpPr txBox="1"/>
          <p:nvPr/>
        </p:nvSpPr>
        <p:spPr>
          <a:xfrm>
            <a:off x="4455578" y="4856196"/>
            <a:ext cx="326993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how @</a:t>
            </a:r>
            <a:r>
              <a:rPr lang="en-US" dirty="0" err="1"/>
              <a:t>reaDonaldTrump</a:t>
            </a:r>
            <a:r>
              <a:rPr lang="en-US" dirty="0"/>
              <a:t> does not have as many warnings.</a:t>
            </a:r>
          </a:p>
        </p:txBody>
      </p:sp>
    </p:spTree>
    <p:extLst>
      <p:ext uri="{BB962C8B-B14F-4D97-AF65-F5344CB8AC3E}">
        <p14:creationId xmlns:p14="http://schemas.microsoft.com/office/powerpoint/2010/main" val="263844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9633-30DC-2F41-9202-C8F334BEC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8B7CD-AF3B-E544-ACA1-6AB5A3FA4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91"/>
            <a:ext cx="10515600" cy="45790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there a correlation between the similarity of the Twitter handle and how many verified accounts mistake it for the real one?</a:t>
            </a:r>
          </a:p>
          <a:p>
            <a:r>
              <a:rPr lang="en-US" dirty="0"/>
              <a:t>Who runs these accounts?</a:t>
            </a:r>
          </a:p>
          <a:p>
            <a:r>
              <a:rPr lang="en-US" dirty="0"/>
              <a:t>What about misspellings like @</a:t>
            </a:r>
            <a:r>
              <a:rPr lang="en-US" dirty="0" err="1"/>
              <a:t>realDonaldJTrump</a:t>
            </a:r>
            <a:r>
              <a:rPr lang="en-US" dirty="0"/>
              <a:t> that were not accounts, but were used? They did not reach @</a:t>
            </a:r>
            <a:r>
              <a:rPr lang="en-US" dirty="0" err="1"/>
              <a:t>realDonaldTrump</a:t>
            </a:r>
            <a:r>
              <a:rPr lang="en-US" dirty="0"/>
              <a:t>, so how many messages were “misrouted”?</a:t>
            </a:r>
          </a:p>
          <a:p>
            <a:r>
              <a:rPr lang="en-US" dirty="0"/>
              <a:t>For what other celebrity accounts can this be done?</a:t>
            </a:r>
          </a:p>
          <a:p>
            <a:r>
              <a:rPr lang="en-US" dirty="0"/>
              <a:t>How many placeholder/squatting accounts exist for celebrities? How can we detect them?</a:t>
            </a:r>
          </a:p>
          <a:p>
            <a:r>
              <a:rPr lang="en-US" dirty="0"/>
              <a:t>How can we quantify the amount of damage done?</a:t>
            </a:r>
          </a:p>
          <a:p>
            <a:r>
              <a:rPr lang="en-US" dirty="0"/>
              <a:t>Perhaps Twitter might benefit from a redirect service for misspellings?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24BF8-0BCB-C04C-A9F3-E55D44244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E5EC2-7B90-8D42-8C46-6E50EA9A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997252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45FD-F28C-9542-8DDC-479EB8A1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3464-4233-7C40-B1F7-F9D695436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Multiple fake Trump accounts exist on Twitter</a:t>
            </a:r>
          </a:p>
          <a:p>
            <a:r>
              <a:rPr lang="en-US" dirty="0"/>
              <a:t>This could be dangerous because Trump issues policy from his tweets</a:t>
            </a:r>
          </a:p>
          <a:p>
            <a:r>
              <a:rPr lang="en-US" dirty="0"/>
              <a:t>How these fake accounts grow in usage: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misspellings seem to make it easy for fake accounts to be used by verified accounts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some were created after these misspellings were common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verified accounts give them legitimacy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even though the fake accounts had fewer than a few thousand followers, retweets by legitimate accounts with hundreds of thousands of followers extends the fake account’s reach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their use by the press further reinforces their legitimacy, leading to verified accounts using the fake account, and so on</a:t>
            </a:r>
          </a:p>
          <a:p>
            <a:r>
              <a:rPr lang="en-US" dirty="0"/>
              <a:t>Few tweets from verified accounts identify the fake accounts as fake</a:t>
            </a:r>
          </a:p>
          <a:p>
            <a:r>
              <a:rPr lang="en-US" dirty="0"/>
              <a:t>Who else might </a:t>
            </a:r>
            <a:r>
              <a:rPr lang="en-US"/>
              <a:t>be affected by this?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092D9-8D39-8748-8B73-410BE2B1D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0421C-0EF8-CD43-8BA8-3CAF36C71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EF5D5-03F3-2049-AB35-7F61A9504A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3896" y="179154"/>
            <a:ext cx="3019904" cy="169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786C-94A6-C34F-A573-0A64287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realDonaldTrump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3DAE85-655C-9E45-AB6A-D87A6AE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A8C6C-3146-114F-9B63-6BC1BEAF0378}"/>
              </a:ext>
            </a:extLst>
          </p:cNvPr>
          <p:cNvSpPr txBox="1"/>
          <p:nvPr/>
        </p:nvSpPr>
        <p:spPr>
          <a:xfrm>
            <a:off x="827903" y="1690688"/>
            <a:ext cx="4592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Twitter account of the 45</a:t>
            </a:r>
            <a:r>
              <a:rPr lang="en-US" baseline="30000" dirty="0"/>
              <a:t>th</a:t>
            </a:r>
            <a:r>
              <a:rPr lang="en-US" dirty="0"/>
              <a:t> President of the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March 2009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87.2M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Following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Verified Account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Often retweeted by @POTUS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75F91-0F50-E647-961B-25D9E67FD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5905" y="228099"/>
            <a:ext cx="6746095" cy="63818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DE928-22E6-6D4E-8B37-AFDC75B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AC125-FBAC-0C43-AEF7-9C7F8CBE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851" y="3096578"/>
            <a:ext cx="2286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4DF57-B0B4-A747-817D-7861000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3388996"/>
            <a:ext cx="2286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415E1-28DA-B444-9158-DCC2D98579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" y="3774972"/>
            <a:ext cx="2593267" cy="294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8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9D12C-12F5-924C-B4C8-1EC6F58C7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26625" cy="1325563"/>
          </a:xfrm>
        </p:spPr>
        <p:txBody>
          <a:bodyPr>
            <a:normAutofit/>
          </a:bodyPr>
          <a:lstStyle/>
          <a:p>
            <a:r>
              <a:rPr lang="en-US" dirty="0"/>
              <a:t>Twitter has rules for parody accounts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F915E-DC1E-A446-8A51-9D04AE94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39108-66F2-F44C-8BF6-879A51F4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E30B2-6E3C-A94C-B569-F54377A5FFF8}"/>
              </a:ext>
            </a:extLst>
          </p:cNvPr>
          <p:cNvSpPr txBox="1"/>
          <p:nvPr/>
        </p:nvSpPr>
        <p:spPr>
          <a:xfrm>
            <a:off x="5264556" y="5976577"/>
            <a:ext cx="669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https://help.twitter.com/en/rules-and-policies/parody-account-policy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940071-694E-8344-8565-B2D6C95D0C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2152" y="136524"/>
            <a:ext cx="6158865" cy="5840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07662A-8E72-6A46-8BA6-947F48A81E9A}"/>
              </a:ext>
            </a:extLst>
          </p:cNvPr>
          <p:cNvSpPr txBox="1"/>
          <p:nvPr/>
        </p:nvSpPr>
        <p:spPr>
          <a:xfrm>
            <a:off x="806245" y="1995819"/>
            <a:ext cx="52897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Bio “should clearly state that this account is not affiliated with the real account”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“The account name should clearly indicate that the user is not affiliated with the subject of the account”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 Carbon Date, this URL was published on December 12, 2017</a:t>
            </a:r>
          </a:p>
        </p:txBody>
      </p:sp>
    </p:spTree>
    <p:extLst>
      <p:ext uri="{BB962C8B-B14F-4D97-AF65-F5344CB8AC3E}">
        <p14:creationId xmlns:p14="http://schemas.microsoft.com/office/powerpoint/2010/main" val="269317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8BCF-103E-5949-999A-A21C32FB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Impersonation is a violation of Twitter’s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12C7D-8E78-F74A-AB89-EED7C624E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9AE64-D5D9-A241-9BFA-5F3CC6C4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9DE59-0BBA-2F46-81B1-6AFC8B939E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0165" y="0"/>
            <a:ext cx="6497035" cy="6160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11158F-649D-8A4A-B313-71C176248806}"/>
              </a:ext>
            </a:extLst>
          </p:cNvPr>
          <p:cNvSpPr txBox="1"/>
          <p:nvPr/>
        </p:nvSpPr>
        <p:spPr>
          <a:xfrm>
            <a:off x="943897" y="2173830"/>
            <a:ext cx="473474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account will not be removed if: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 shares your name but has no other commonalities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profile clearly states it is not affiliated or connected to any similarity-named individuals or brands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Per Carbon Date, this URL was published on December 18,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3E86F9-46D7-6242-B6C9-C44AB3E3FD8C}"/>
              </a:ext>
            </a:extLst>
          </p:cNvPr>
          <p:cNvSpPr txBox="1"/>
          <p:nvPr/>
        </p:nvSpPr>
        <p:spPr>
          <a:xfrm>
            <a:off x="5133483" y="6032055"/>
            <a:ext cx="6497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https://help.twitter.com/en/rules-and-policies/twitter-impersonation-policy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036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F359-9F25-C342-A914-A3A9CA07D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Mistaking fake accounts for the real one matters because Trump issues policy from his tweets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6F404-0FDA-B848-B7E2-9A36684A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4DDCD9-D627-1D4F-A077-BBB1CB0890DF}"/>
              </a:ext>
            </a:extLst>
          </p:cNvPr>
          <p:cNvSpPr/>
          <p:nvPr/>
        </p:nvSpPr>
        <p:spPr>
          <a:xfrm>
            <a:off x="6453746" y="5846544"/>
            <a:ext cx="49000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hlinkClick r:id="rId2"/>
              </a:rPr>
              <a:t>https://web.archive.org/web/20180122040924/http://time.com:80/5099544/donald-trump-tweets-first-year/</a:t>
            </a:r>
            <a:r>
              <a:rPr lang="en-US" sz="110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E7DC65-1640-B44F-A333-2475BDFC6E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3746" y="1549478"/>
            <a:ext cx="4542308" cy="4297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4643DD-5D8A-1E4E-BE45-160BAD76F6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68" y="1549478"/>
            <a:ext cx="4542308" cy="4297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FB885E-9A5E-3E4B-BA7B-069F170126C9}"/>
              </a:ext>
            </a:extLst>
          </p:cNvPr>
          <p:cNvSpPr/>
          <p:nvPr/>
        </p:nvSpPr>
        <p:spPr>
          <a:xfrm>
            <a:off x="706668" y="5839673"/>
            <a:ext cx="503158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hlinkClick r:id="rId5"/>
              </a:rPr>
              <a:t>https://web.archive.org/web/20180405173553if_/https://www.usatoday.com/story/news/politics/2018/04/05/trump-tweets-policy-aides-have-fill-details-walk/485433002/</a:t>
            </a:r>
            <a:endParaRPr lang="en-US" sz="105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10C7D-6A41-424F-B666-02A9A6BE4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195963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7086-5E71-DB4F-86D4-21E3A4AB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Could someone mistake another account for @</a:t>
            </a:r>
            <a:r>
              <a:rPr lang="en-US" err="1"/>
              <a:t>realDonaldTrump</a:t>
            </a:r>
            <a:r>
              <a:rPr lang="en-US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A89-0A76-AC4F-B2CB-6625DA21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EC3B0-CCD4-1347-A158-CFF88F23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6" name="Picture 2" descr="After rough transition, Obama breaks with tradition to criticize Trump  policy | KOMO">
            <a:extLst>
              <a:ext uri="{FF2B5EF4-FFF2-40B4-BE49-F238E27FC236}">
                <a16:creationId xmlns:a16="http://schemas.microsoft.com/office/drawing/2014/main" id="{F4A65FC2-068C-8B43-8A30-596727D93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0185" y="287900"/>
            <a:ext cx="3511630" cy="234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nald Trump Costumes – Political Halloween Costumes | Costume SuperCenter">
            <a:extLst>
              <a:ext uri="{FF2B5EF4-FFF2-40B4-BE49-F238E27FC236}">
                <a16:creationId xmlns:a16="http://schemas.microsoft.com/office/drawing/2014/main" id="{D468899A-A034-5B43-B8BA-7D2C72D1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51327" y="4462584"/>
            <a:ext cx="1661746" cy="221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ryl Streep wears profoundly unsettling Donald Trump costume - The Verge">
            <a:extLst>
              <a:ext uri="{FF2B5EF4-FFF2-40B4-BE49-F238E27FC236}">
                <a16:creationId xmlns:a16="http://schemas.microsoft.com/office/drawing/2014/main" id="{0F73F029-E631-FF43-B117-8FF1E751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786" y="4641238"/>
            <a:ext cx="1346688" cy="203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rvey reveals that Trump will be the most popular Halloween costume |  Buzz.ie">
            <a:extLst>
              <a:ext uri="{FF2B5EF4-FFF2-40B4-BE49-F238E27FC236}">
                <a16:creationId xmlns:a16="http://schemas.microsoft.com/office/drawing/2014/main" id="{6D8B724F-83D8-4146-9A14-882F3704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0481" y="4562475"/>
            <a:ext cx="3118338" cy="163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2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E81B3C-CC76-F344-BEE8-55F3AA8FF0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2364" y="919502"/>
            <a:ext cx="4667086" cy="442549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AC0A45-A22A-8144-BB2F-1A3395E4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 used different methods to find usage of fake Trump accounts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1530FD-5DE9-4645-8C25-43BD1C858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237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/>
              <a:t>Twint</a:t>
            </a:r>
            <a:r>
              <a:rPr lang="en-US" sz="2000" dirty="0"/>
              <a:t> for acquiring lists of verified Twitter accounts that mention the fake account</a:t>
            </a:r>
          </a:p>
          <a:p>
            <a:r>
              <a:rPr lang="en-US" sz="2000" dirty="0"/>
              <a:t>Twitter API for getting information about verified accounts</a:t>
            </a:r>
          </a:p>
          <a:p>
            <a:r>
              <a:rPr lang="en-US" sz="2000" dirty="0"/>
              <a:t>Google for finding news articles, but web archives for verifying content</a:t>
            </a:r>
          </a:p>
          <a:p>
            <a:r>
              <a:rPr lang="en-US" sz="2000" dirty="0"/>
              <a:t>Twitter search for tweets using the fake account name</a:t>
            </a:r>
          </a:p>
          <a:p>
            <a:r>
              <a:rPr lang="en-US" sz="2000" dirty="0"/>
              <a:t>Used full text search of </a:t>
            </a:r>
            <a:r>
              <a:rPr lang="en-US" sz="2000" dirty="0" err="1"/>
              <a:t>Arquivo.pt</a:t>
            </a:r>
            <a:r>
              <a:rPr lang="en-US" sz="2000" dirty="0"/>
              <a:t> and National Library of Australia</a:t>
            </a:r>
          </a:p>
          <a:p>
            <a:r>
              <a:rPr lang="en-US" sz="2000" dirty="0"/>
              <a:t>UK Web Archive full text search results were not available via the Web</a:t>
            </a:r>
          </a:p>
          <a:p>
            <a:r>
              <a:rPr lang="en-US" sz="2000" dirty="0"/>
              <a:t>LANL </a:t>
            </a:r>
            <a:r>
              <a:rPr lang="en-US" sz="2000" dirty="0" err="1"/>
              <a:t>TimeTravel</a:t>
            </a:r>
            <a:r>
              <a:rPr lang="en-US" sz="2000" dirty="0"/>
              <a:t> service for finding mementos of URI-Rs</a:t>
            </a:r>
          </a:p>
          <a:p>
            <a:r>
              <a:rPr lang="en-US" sz="2000" dirty="0"/>
              <a:t>I created mementos for items that were not yet archived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CC97E-9877-854D-9CCA-B90FF425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6C1D81-3970-8F4A-9399-2F813E25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661659-74A9-A644-94F2-891430F0AC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289" y="1587160"/>
            <a:ext cx="4588880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C21485-6F19-6845-91C5-B762172140D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550" y="2273015"/>
            <a:ext cx="4362450" cy="41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62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7786C-94A6-C34F-A573-0A64287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@</a:t>
            </a:r>
            <a:r>
              <a:rPr lang="en-US" err="1"/>
              <a:t>reaDonaldTrump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827EAA-BC42-3C4A-B179-7FE8203A1C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368" y="-1"/>
            <a:ext cx="6721476" cy="6721476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3DAE85-655C-9E45-AB6A-D87A6AE4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CA8C6C-3146-114F-9B63-6BC1BEAF0378}"/>
              </a:ext>
            </a:extLst>
          </p:cNvPr>
          <p:cNvSpPr txBox="1"/>
          <p:nvPr/>
        </p:nvSpPr>
        <p:spPr>
          <a:xfrm>
            <a:off x="827903" y="1690688"/>
            <a:ext cx="45924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September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3,775 followers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Following 573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Clearly a parody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Often mistaken for @</a:t>
            </a:r>
            <a:r>
              <a:rPr lang="en-US" dirty="0" err="1"/>
              <a:t>realDonaldTrump</a:t>
            </a:r>
            <a:r>
              <a:rPr lang="en-US" dirty="0"/>
              <a:t> due to users missing the lowercase “L” in “real” before “Donald”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Suspended by Twitter in 2018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AABDA-2C09-8D4F-9B43-4C4C03A56A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1109" y="3999012"/>
            <a:ext cx="3366053" cy="227012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02E34-94F3-5F42-A787-55412280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4002990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2235</Words>
  <Application>Microsoft Macintosh PowerPoint</Application>
  <PresentationFormat>Widescreen</PresentationFormat>
  <Paragraphs>363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Will the @realDonaldTrump please stand up?</vt:lpstr>
      <vt:lpstr>The title comes from an Eminem song where he’s complaining about other artists copying his work…</vt:lpstr>
      <vt:lpstr>@realDonaldTrump</vt:lpstr>
      <vt:lpstr>Twitter has rules for parody accounts</vt:lpstr>
      <vt:lpstr>Impersonation is a violation of Twitter’s rules</vt:lpstr>
      <vt:lpstr>Mistaking fake accounts for the real one matters because Trump issues policy from his tweets</vt:lpstr>
      <vt:lpstr>Could someone mistake another account for @realDonaldTrump?</vt:lpstr>
      <vt:lpstr>I used different methods to find usage of fake Trump accounts</vt:lpstr>
      <vt:lpstr>@reaDonaldTrump</vt:lpstr>
      <vt:lpstr>People replied to @reaDonaldTrump as if they were talking to @realDonaldTrump</vt:lpstr>
      <vt:lpstr>Some knew it was a fake account and tried to help</vt:lpstr>
      <vt:lpstr>The press mistakenly endorsed @reaDonaldTrump as the real account name</vt:lpstr>
      <vt:lpstr>The Guardian wrote an article describing how Trump uses Twitter and used @reaDonaldTrump as his handle</vt:lpstr>
      <vt:lpstr>On June 2016 @reaDonaldTrump responded to Hillary Clinton</vt:lpstr>
      <vt:lpstr>@reaDonaldTrump continues to be mistakenly used by verified accounts</vt:lpstr>
      <vt:lpstr>This confusion makes the conversation worse because some don’t know if a statement was made by the real Donald Trump</vt:lpstr>
      <vt:lpstr>Politiwhoops has 4 deleted Tweets for @reaDonaldTrump</vt:lpstr>
      <vt:lpstr>@reaDonaldTrump was suspended in 2017</vt:lpstr>
      <vt:lpstr>@reaDonaldTrump is not the only fake Trump account</vt:lpstr>
      <vt:lpstr>@reaDonaldTrump has the most mentions in tweets by verified accounts</vt:lpstr>
      <vt:lpstr>@reaDonaldTrump has the most verified accounts mentioning it</vt:lpstr>
      <vt:lpstr>@reaDonaldTrump has fewer followers, but the verified accounts that share it have far more followers than those sharing other fake accounts</vt:lpstr>
      <vt:lpstr>@reaDonaldTrump, @realDonTrump, and @realDonaldT were created after they were used by verified accounts…</vt:lpstr>
      <vt:lpstr>In web archives with full-text search, the account @RealDonaldDrumpf is mentioned in the most mementos</vt:lpstr>
      <vt:lpstr>From verified accounts: @reaDonaldTrump has the highest mean # of retweets @realDonaldTrunp has the highest mean # of likes</vt:lpstr>
      <vt:lpstr>Some of the same verified accounts referenced different fake accounts in different tweets</vt:lpstr>
      <vt:lpstr>14.29% of tweets from verified accounts referencing @realDonaldTranp warned others that it was a fake account, and this was the highest percentage</vt:lpstr>
      <vt:lpstr>Future Work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the @realDonaldTrump Please Stand Up!</dc:title>
  <dc:creator>Jones, Shawn M.</dc:creator>
  <cp:lastModifiedBy>Shawn Jones</cp:lastModifiedBy>
  <cp:revision>1</cp:revision>
  <dcterms:created xsi:type="dcterms:W3CDTF">2020-10-04T17:04:36Z</dcterms:created>
  <dcterms:modified xsi:type="dcterms:W3CDTF">2020-10-21T16:39:07Z</dcterms:modified>
</cp:coreProperties>
</file>